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3"/>
    <p:sldMasterId id="2147483656" r:id="rId4"/>
    <p:sldMasterId id="2147483658" r:id="rId5"/>
    <p:sldMasterId id="2147483660" r:id="rId6"/>
    <p:sldMasterId id="2147483662" r:id="rId7"/>
    <p:sldMasterId id="2147483664" r:id="rId8"/>
    <p:sldMasterId id="2147483666" r:id="rId9"/>
    <p:sldMasterId id="2147483668" r:id="rId10"/>
    <p:sldMasterId id="2147483670" r:id="rId11"/>
    <p:sldMasterId id="2147483672" r:id="rId12"/>
    <p:sldMasterId id="2147483674" r:id="rId13"/>
    <p:sldMasterId id="2147483676" r:id="rId14"/>
  </p:sldMasterIdLst>
  <p:notesMasterIdLst>
    <p:notesMasterId r:id="rId16"/>
  </p:notesMasterIdLst>
  <p:sldIdLst>
    <p:sldId id="256" r:id="rId15"/>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Lst>
  <p:sldSz cx="12192000" cy="6858000"/>
  <p:notesSz cx="6797675" cy="9874250"/>
  <p:embeddedFontLst>
    <p:embeddedFont>
      <p:font typeface="Century Gothic" panose="020B0502020202020204"/>
      <p:regular r:id="rId44"/>
    </p:embeddedFont>
    <p:embeddedFont>
      <p:font typeface="Calibri" panose="020F0502020204030204"/>
      <p:regular r:id="rId45"/>
    </p:embeddedFont>
    <p:embeddedFont>
      <p:font typeface="Kaushan Script" panose="03060602040705080205"/>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userDrawn="1">
          <p15:clr>
            <a:srgbClr val="000000"/>
          </p15:clr>
        </p15:guide>
        <p15:guide id="2" pos="3840" userDrawn="1">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844AB1C-D057-4C8D-9F84-6EF8779C58AC}" styleName="Table_0">
    <a:wholeTbl>
      <a:tcTxStyle>
        <a:font>
          <a:latin typeface="Arial"/>
          <a:ea typeface="Arial"/>
          <a:cs typeface="Arial"/>
        </a:font>
        <a:srgbClr val="000000"/>
      </a:tcTxStyle>
      <a:tcStyle>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 styleId="{6EB7BE6A-A958-4678-999C-A91FD3A41223}"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60"/>
        <p:guide pos="3840"/>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6" Type="http://schemas.openxmlformats.org/officeDocument/2006/relationships/font" Target="fonts/font3.fntdata"/><Relationship Id="rId45" Type="http://schemas.openxmlformats.org/officeDocument/2006/relationships/font" Target="fonts/font2.fntdata"/><Relationship Id="rId44" Type="http://schemas.openxmlformats.org/officeDocument/2006/relationships/font" Target="fonts/font1.fntdata"/><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25.xml"/><Relationship Id="rId4" Type="http://schemas.openxmlformats.org/officeDocument/2006/relationships/slideMaster" Target="slideMasters/slideMaster3.xml"/><Relationship Id="rId39" Type="http://schemas.openxmlformats.org/officeDocument/2006/relationships/slide" Target="slides/slide24.xml"/><Relationship Id="rId38" Type="http://schemas.openxmlformats.org/officeDocument/2006/relationships/slide" Target="slides/slide23.xml"/><Relationship Id="rId37" Type="http://schemas.openxmlformats.org/officeDocument/2006/relationships/slide" Target="slides/slide22.xml"/><Relationship Id="rId36" Type="http://schemas.openxmlformats.org/officeDocument/2006/relationships/slide" Target="slides/slide21.xml"/><Relationship Id="rId35" Type="http://schemas.openxmlformats.org/officeDocument/2006/relationships/slide" Target="slides/slide20.xml"/><Relationship Id="rId34" Type="http://schemas.openxmlformats.org/officeDocument/2006/relationships/slide" Target="slides/slide19.xml"/><Relationship Id="rId33" Type="http://schemas.openxmlformats.org/officeDocument/2006/relationships/slide" Target="slides/slide18.xml"/><Relationship Id="rId32" Type="http://schemas.openxmlformats.org/officeDocument/2006/relationships/slide" Target="slides/slide17.xml"/><Relationship Id="rId31" Type="http://schemas.openxmlformats.org/officeDocument/2006/relationships/slide" Target="slides/slide16.xml"/><Relationship Id="rId30" Type="http://schemas.openxmlformats.org/officeDocument/2006/relationships/slide" Target="slides/slide15.xml"/><Relationship Id="rId3" Type="http://schemas.openxmlformats.org/officeDocument/2006/relationships/slideMaster" Target="slideMasters/slideMaster2.xml"/><Relationship Id="rId29" Type="http://schemas.openxmlformats.org/officeDocument/2006/relationships/slide" Target="slides/slide14.xml"/><Relationship Id="rId28" Type="http://schemas.openxmlformats.org/officeDocument/2006/relationships/slide" Target="slides/slide13.xml"/><Relationship Id="rId27" Type="http://schemas.openxmlformats.org/officeDocument/2006/relationships/slide" Target="slides/slide12.xml"/><Relationship Id="rId26" Type="http://schemas.openxmlformats.org/officeDocument/2006/relationships/slide" Target="slides/slide11.xml"/><Relationship Id="rId25" Type="http://schemas.openxmlformats.org/officeDocument/2006/relationships/slide" Target="slides/slide10.xml"/><Relationship Id="rId24" Type="http://schemas.openxmlformats.org/officeDocument/2006/relationships/slide" Target="slides/slide9.xml"/><Relationship Id="rId23" Type="http://schemas.openxmlformats.org/officeDocument/2006/relationships/slide" Target="slides/slide8.xml"/><Relationship Id="rId22" Type="http://schemas.openxmlformats.org/officeDocument/2006/relationships/slide" Target="slides/slide7.xml"/><Relationship Id="rId21" Type="http://schemas.openxmlformats.org/officeDocument/2006/relationships/slide" Target="slides/slide6.xml"/><Relationship Id="rId20" Type="http://schemas.openxmlformats.org/officeDocument/2006/relationships/slide" Target="slides/slide5.xml"/><Relationship Id="rId2" Type="http://schemas.openxmlformats.org/officeDocument/2006/relationships/theme" Target="theme/theme1.xml"/><Relationship Id="rId19" Type="http://schemas.openxmlformats.org/officeDocument/2006/relationships/slide" Target="slides/slide4.xml"/><Relationship Id="rId18" Type="http://schemas.openxmlformats.org/officeDocument/2006/relationships/slide" Target="slides/slide3.xml"/><Relationship Id="rId17" Type="http://schemas.openxmlformats.org/officeDocument/2006/relationships/slide" Target="slides/slide2.xml"/><Relationship Id="rId16" Type="http://schemas.openxmlformats.org/officeDocument/2006/relationships/notesMaster" Target="notesMasters/notesMaster1.xml"/><Relationship Id="rId15" Type="http://schemas.openxmlformats.org/officeDocument/2006/relationships/slide" Target="slides/slide1.xml"/><Relationship Id="rId14" Type="http://schemas.openxmlformats.org/officeDocument/2006/relationships/slideMaster" Target="slideMasters/slideMaster13.xml"/><Relationship Id="rId13" Type="http://schemas.openxmlformats.org/officeDocument/2006/relationships/slideMaster" Target="slideMasters/slideMaster12.xml"/><Relationship Id="rId12" Type="http://schemas.openxmlformats.org/officeDocument/2006/relationships/slideMaster" Target="slideMasters/slideMaster1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46400" cy="49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849687" y="0"/>
            <a:ext cx="2946400" cy="4953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436562" y="1233487"/>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7" name="Google Shape;7;n"/>
          <p:cNvSpPr txBox="1"/>
          <p:nvPr>
            <p:ph type="ftr" idx="11"/>
          </p:nvPr>
        </p:nvSpPr>
        <p:spPr>
          <a:xfrm>
            <a:off x="0" y="9378950"/>
            <a:ext cx="2946400" cy="4953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359" name="Shape 359"/>
        <p:cNvGrpSpPr/>
        <p:nvPr/>
      </p:nvGrpSpPr>
      <p:grpSpPr>
        <a:xfrm>
          <a:off x="0" y="0"/>
          <a:ext cx="0" cy="0"/>
          <a:chOff x="0" y="0"/>
          <a:chExt cx="0" cy="0"/>
        </a:xfrm>
      </p:grpSpPr>
      <p:sp>
        <p:nvSpPr>
          <p:cNvPr id="360" name="Google Shape;360;p1: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1" name="Google Shape;361;p1: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62" name="Google Shape;362;p1: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9" name="Shape 439"/>
        <p:cNvGrpSpPr/>
        <p:nvPr/>
      </p:nvGrpSpPr>
      <p:grpSpPr>
        <a:xfrm>
          <a:off x="0" y="0"/>
          <a:ext cx="0" cy="0"/>
          <a:chOff x="0" y="0"/>
          <a:chExt cx="0" cy="0"/>
        </a:xfrm>
      </p:grpSpPr>
      <p:sp>
        <p:nvSpPr>
          <p:cNvPr id="440" name="Google Shape;440;p10: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41" name="Google Shape;441;p10: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450" name="Shape 450"/>
        <p:cNvGrpSpPr/>
        <p:nvPr/>
      </p:nvGrpSpPr>
      <p:grpSpPr>
        <a:xfrm>
          <a:off x="0" y="0"/>
          <a:ext cx="0" cy="0"/>
          <a:chOff x="0" y="0"/>
          <a:chExt cx="0" cy="0"/>
        </a:xfrm>
      </p:grpSpPr>
      <p:sp>
        <p:nvSpPr>
          <p:cNvPr id="451" name="Google Shape;451;p11: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52" name="Google Shape;452;p11: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1" name="Shape 461"/>
        <p:cNvGrpSpPr/>
        <p:nvPr/>
      </p:nvGrpSpPr>
      <p:grpSpPr>
        <a:xfrm>
          <a:off x="0" y="0"/>
          <a:ext cx="0" cy="0"/>
          <a:chOff x="0" y="0"/>
          <a:chExt cx="0" cy="0"/>
        </a:xfrm>
      </p:grpSpPr>
      <p:sp>
        <p:nvSpPr>
          <p:cNvPr id="462" name="Google Shape;462;p12: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63" name="Google Shape;463;p12: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469" name="Shape 469"/>
        <p:cNvGrpSpPr/>
        <p:nvPr/>
      </p:nvGrpSpPr>
      <p:grpSpPr>
        <a:xfrm>
          <a:off x="0" y="0"/>
          <a:ext cx="0" cy="0"/>
          <a:chOff x="0" y="0"/>
          <a:chExt cx="0" cy="0"/>
        </a:xfrm>
      </p:grpSpPr>
      <p:sp>
        <p:nvSpPr>
          <p:cNvPr id="470" name="Google Shape;470;p13: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71" name="Google Shape;471;p13: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478" name="Shape 478"/>
        <p:cNvGrpSpPr/>
        <p:nvPr/>
      </p:nvGrpSpPr>
      <p:grpSpPr>
        <a:xfrm>
          <a:off x="0" y="0"/>
          <a:ext cx="0" cy="0"/>
          <a:chOff x="0" y="0"/>
          <a:chExt cx="0" cy="0"/>
        </a:xfrm>
      </p:grpSpPr>
      <p:sp>
        <p:nvSpPr>
          <p:cNvPr id="479" name="Google Shape;479;p14: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80" name="Google Shape;480;p14: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486" name="Shape 486"/>
        <p:cNvGrpSpPr/>
        <p:nvPr/>
      </p:nvGrpSpPr>
      <p:grpSpPr>
        <a:xfrm>
          <a:off x="0" y="0"/>
          <a:ext cx="0" cy="0"/>
          <a:chOff x="0" y="0"/>
          <a:chExt cx="0" cy="0"/>
        </a:xfrm>
      </p:grpSpPr>
      <p:sp>
        <p:nvSpPr>
          <p:cNvPr id="487" name="Google Shape;487;p15: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88" name="Google Shape;488;p15: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94" name="Shape 494"/>
        <p:cNvGrpSpPr/>
        <p:nvPr/>
      </p:nvGrpSpPr>
      <p:grpSpPr>
        <a:xfrm>
          <a:off x="0" y="0"/>
          <a:ext cx="0" cy="0"/>
          <a:chOff x="0" y="0"/>
          <a:chExt cx="0" cy="0"/>
        </a:xfrm>
      </p:grpSpPr>
      <p:sp>
        <p:nvSpPr>
          <p:cNvPr id="495" name="Google Shape;495;p17: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96" name="Google Shape;496;p17: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502" name="Shape 502"/>
        <p:cNvGrpSpPr/>
        <p:nvPr/>
      </p:nvGrpSpPr>
      <p:grpSpPr>
        <a:xfrm>
          <a:off x="0" y="0"/>
          <a:ext cx="0" cy="0"/>
          <a:chOff x="0" y="0"/>
          <a:chExt cx="0" cy="0"/>
        </a:xfrm>
      </p:grpSpPr>
      <p:sp>
        <p:nvSpPr>
          <p:cNvPr id="503" name="Google Shape;503;p18: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04" name="Google Shape;504;p18: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0" name="Shape 510"/>
        <p:cNvGrpSpPr/>
        <p:nvPr/>
      </p:nvGrpSpPr>
      <p:grpSpPr>
        <a:xfrm>
          <a:off x="0" y="0"/>
          <a:ext cx="0" cy="0"/>
          <a:chOff x="0" y="0"/>
          <a:chExt cx="0" cy="0"/>
        </a:xfrm>
      </p:grpSpPr>
      <p:sp>
        <p:nvSpPr>
          <p:cNvPr id="511" name="Google Shape;511;p54: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12" name="Google Shape;512;p54: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518" name="Shape 518"/>
        <p:cNvGrpSpPr/>
        <p:nvPr/>
      </p:nvGrpSpPr>
      <p:grpSpPr>
        <a:xfrm>
          <a:off x="0" y="0"/>
          <a:ext cx="0" cy="0"/>
          <a:chOff x="0" y="0"/>
          <a:chExt cx="0" cy="0"/>
        </a:xfrm>
      </p:grpSpPr>
      <p:sp>
        <p:nvSpPr>
          <p:cNvPr id="519" name="Google Shape;519;p55: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20" name="Google Shape;520;p55: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367" name="Shape 367"/>
        <p:cNvGrpSpPr/>
        <p:nvPr/>
      </p:nvGrpSpPr>
      <p:grpSpPr>
        <a:xfrm>
          <a:off x="0" y="0"/>
          <a:ext cx="0" cy="0"/>
          <a:chOff x="0" y="0"/>
          <a:chExt cx="0" cy="0"/>
        </a:xfrm>
      </p:grpSpPr>
      <p:sp>
        <p:nvSpPr>
          <p:cNvPr id="368" name="Google Shape;368;p2: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69" name="Google Shape;369;p2: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526" name="Shape 526"/>
        <p:cNvGrpSpPr/>
        <p:nvPr/>
      </p:nvGrpSpPr>
      <p:grpSpPr>
        <a:xfrm>
          <a:off x="0" y="0"/>
          <a:ext cx="0" cy="0"/>
          <a:chOff x="0" y="0"/>
          <a:chExt cx="0" cy="0"/>
        </a:xfrm>
      </p:grpSpPr>
      <p:sp>
        <p:nvSpPr>
          <p:cNvPr id="527" name="Google Shape;527;p56: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28" name="Google Shape;528;p56: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534" name="Shape 534"/>
        <p:cNvGrpSpPr/>
        <p:nvPr/>
      </p:nvGrpSpPr>
      <p:grpSpPr>
        <a:xfrm>
          <a:off x="0" y="0"/>
          <a:ext cx="0" cy="0"/>
          <a:chOff x="0" y="0"/>
          <a:chExt cx="0" cy="0"/>
        </a:xfrm>
      </p:grpSpPr>
      <p:sp>
        <p:nvSpPr>
          <p:cNvPr id="535" name="Google Shape;535;p57: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36" name="Google Shape;536;p57: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542" name="Shape 542"/>
        <p:cNvGrpSpPr/>
        <p:nvPr/>
      </p:nvGrpSpPr>
      <p:grpSpPr>
        <a:xfrm>
          <a:off x="0" y="0"/>
          <a:ext cx="0" cy="0"/>
          <a:chOff x="0" y="0"/>
          <a:chExt cx="0" cy="0"/>
        </a:xfrm>
      </p:grpSpPr>
      <p:sp>
        <p:nvSpPr>
          <p:cNvPr id="543" name="Google Shape;543;p20: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44" name="Google Shape;544;p20: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551" name="Shape 551"/>
        <p:cNvGrpSpPr/>
        <p:nvPr/>
      </p:nvGrpSpPr>
      <p:grpSpPr>
        <a:xfrm>
          <a:off x="0" y="0"/>
          <a:ext cx="0" cy="0"/>
          <a:chOff x="0" y="0"/>
          <a:chExt cx="0" cy="0"/>
        </a:xfrm>
      </p:grpSpPr>
      <p:sp>
        <p:nvSpPr>
          <p:cNvPr id="552" name="Google Shape;552;p21: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53" name="Google Shape;553;p21: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1" name="Shape 561"/>
        <p:cNvGrpSpPr/>
        <p:nvPr/>
      </p:nvGrpSpPr>
      <p:grpSpPr>
        <a:xfrm>
          <a:off x="0" y="0"/>
          <a:ext cx="0" cy="0"/>
          <a:chOff x="0" y="0"/>
          <a:chExt cx="0" cy="0"/>
        </a:xfrm>
      </p:grpSpPr>
      <p:sp>
        <p:nvSpPr>
          <p:cNvPr id="562" name="Google Shape;562;p22: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63" name="Google Shape;563;p22: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569" name="Shape 569"/>
        <p:cNvGrpSpPr/>
        <p:nvPr/>
      </p:nvGrpSpPr>
      <p:grpSpPr>
        <a:xfrm>
          <a:off x="0" y="0"/>
          <a:ext cx="0" cy="0"/>
          <a:chOff x="0" y="0"/>
          <a:chExt cx="0" cy="0"/>
        </a:xfrm>
      </p:grpSpPr>
      <p:sp>
        <p:nvSpPr>
          <p:cNvPr id="570" name="Google Shape;570;p23: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571" name="Google Shape;571;p23: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376" name="Shape 376"/>
        <p:cNvGrpSpPr/>
        <p:nvPr/>
      </p:nvGrpSpPr>
      <p:grpSpPr>
        <a:xfrm>
          <a:off x="0" y="0"/>
          <a:ext cx="0" cy="0"/>
          <a:chOff x="0" y="0"/>
          <a:chExt cx="0" cy="0"/>
        </a:xfrm>
      </p:grpSpPr>
      <p:sp>
        <p:nvSpPr>
          <p:cNvPr id="377" name="Google Shape;377;p3: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78" name="Google Shape;378;p3: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384" name="Shape 384"/>
        <p:cNvGrpSpPr/>
        <p:nvPr/>
      </p:nvGrpSpPr>
      <p:grpSpPr>
        <a:xfrm>
          <a:off x="0" y="0"/>
          <a:ext cx="0" cy="0"/>
          <a:chOff x="0" y="0"/>
          <a:chExt cx="0" cy="0"/>
        </a:xfrm>
      </p:grpSpPr>
      <p:sp>
        <p:nvSpPr>
          <p:cNvPr id="385" name="Google Shape;385;p4: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86" name="Google Shape;386;p4: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395" name="Shape 395"/>
        <p:cNvGrpSpPr/>
        <p:nvPr/>
      </p:nvGrpSpPr>
      <p:grpSpPr>
        <a:xfrm>
          <a:off x="0" y="0"/>
          <a:ext cx="0" cy="0"/>
          <a:chOff x="0" y="0"/>
          <a:chExt cx="0" cy="0"/>
        </a:xfrm>
      </p:grpSpPr>
      <p:sp>
        <p:nvSpPr>
          <p:cNvPr id="396" name="Google Shape;396;p5: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397" name="Google Shape;397;p5: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403" name="Shape 403"/>
        <p:cNvGrpSpPr/>
        <p:nvPr/>
      </p:nvGrpSpPr>
      <p:grpSpPr>
        <a:xfrm>
          <a:off x="0" y="0"/>
          <a:ext cx="0" cy="0"/>
          <a:chOff x="0" y="0"/>
          <a:chExt cx="0" cy="0"/>
        </a:xfrm>
      </p:grpSpPr>
      <p:sp>
        <p:nvSpPr>
          <p:cNvPr id="404" name="Google Shape;404;p6: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5" name="Google Shape;405;p6: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06" name="Google Shape;406;p6: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1" name="Shape 411"/>
        <p:cNvGrpSpPr/>
        <p:nvPr/>
      </p:nvGrpSpPr>
      <p:grpSpPr>
        <a:xfrm>
          <a:off x="0" y="0"/>
          <a:ext cx="0" cy="0"/>
          <a:chOff x="0" y="0"/>
          <a:chExt cx="0" cy="0"/>
        </a:xfrm>
      </p:grpSpPr>
      <p:sp>
        <p:nvSpPr>
          <p:cNvPr id="412" name="Google Shape;412;p7: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13" name="Google Shape;413;p7: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419" name="Shape 419"/>
        <p:cNvGrpSpPr/>
        <p:nvPr/>
      </p:nvGrpSpPr>
      <p:grpSpPr>
        <a:xfrm>
          <a:off x="0" y="0"/>
          <a:ext cx="0" cy="0"/>
          <a:chOff x="0" y="0"/>
          <a:chExt cx="0" cy="0"/>
        </a:xfrm>
      </p:grpSpPr>
      <p:sp>
        <p:nvSpPr>
          <p:cNvPr id="420" name="Google Shape;420;p8: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421" name="Google Shape;421;p8: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430" name="Shape 430"/>
        <p:cNvGrpSpPr/>
        <p:nvPr/>
      </p:nvGrpSpPr>
      <p:grpSpPr>
        <a:xfrm>
          <a:off x="0" y="0"/>
          <a:ext cx="0" cy="0"/>
          <a:chOff x="0" y="0"/>
          <a:chExt cx="0" cy="0"/>
        </a:xfrm>
      </p:grpSpPr>
      <p:sp>
        <p:nvSpPr>
          <p:cNvPr id="431" name="Google Shape;431;p9:notes"/>
          <p:cNvSpPr txBox="1"/>
          <p:nvPr/>
        </p:nvSpPr>
        <p:spPr>
          <a:xfrm>
            <a:off x="3849687" y="9378950"/>
            <a:ext cx="2946400" cy="4953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2" name="Google Shape;432;p9:notes"/>
          <p:cNvSpPr/>
          <p:nvPr>
            <p:ph type="sldImg" idx="2"/>
          </p:nvPr>
        </p:nvSpPr>
        <p:spPr>
          <a:xfrm>
            <a:off x="436563" y="1233488"/>
            <a:ext cx="5924550" cy="3333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433" name="Google Shape;433;p9:notes"/>
          <p:cNvSpPr txBox="1"/>
          <p:nvPr>
            <p:ph type="body" idx="1"/>
          </p:nvPr>
        </p:nvSpPr>
        <p:spPr>
          <a:xfrm>
            <a:off x="679450" y="4751387"/>
            <a:ext cx="5438775" cy="38893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4" name="Shape 24"/>
        <p:cNvGrpSpPr/>
        <p:nvPr/>
      </p:nvGrpSpPr>
      <p:grpSpPr>
        <a:xfrm>
          <a:off x="0" y="0"/>
          <a:ext cx="0" cy="0"/>
          <a:chOff x="0" y="0"/>
          <a:chExt cx="0" cy="0"/>
        </a:xfrm>
      </p:grpSpPr>
      <p:sp>
        <p:nvSpPr>
          <p:cNvPr id="25" name="Google Shape;25;p25"/>
          <p:cNvSpPr txBox="1"/>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5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lnSpc>
                <a:spcPct val="100000"/>
              </a:lnSpc>
              <a:spcBef>
                <a:spcPts val="1000"/>
              </a:spcBef>
              <a:spcAft>
                <a:spcPts val="0"/>
              </a:spcAft>
              <a:buSzPts val="2560"/>
              <a:buNone/>
              <a:defRPr cap="none">
                <a:solidFill>
                  <a:schemeClr val="accent1"/>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p:txBody>
      </p:sp>
      <p:sp>
        <p:nvSpPr>
          <p:cNvPr id="27" name="Google Shape;27;p25"/>
          <p:cNvSpPr txBox="1"/>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25"/>
          <p:cNvSpPr txBox="1"/>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showMasterSp="0" matchingName="Picture with Caption">
  <p:cSld name="PICTURE_WITH_CAPTION_TEXT">
    <p:spTree>
      <p:nvGrpSpPr>
        <p:cNvPr id="158" name="Shape 158"/>
        <p:cNvGrpSpPr/>
        <p:nvPr/>
      </p:nvGrpSpPr>
      <p:grpSpPr>
        <a:xfrm>
          <a:off x="0" y="0"/>
          <a:ext cx="0" cy="0"/>
          <a:chOff x="0" y="0"/>
          <a:chExt cx="0" cy="0"/>
        </a:xfrm>
      </p:grpSpPr>
      <p:sp>
        <p:nvSpPr>
          <p:cNvPr id="159" name="Google Shape;159;p39"/>
          <p:cNvSpPr txBox="1"/>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3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9"/>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1568"/>
              </a:srgbClr>
            </a:outerShdw>
          </a:effectLst>
        </p:spPr>
      </p:sp>
      <p:sp>
        <p:nvSpPr>
          <p:cNvPr id="161" name="Google Shape;161;p39"/>
          <p:cNvSpPr txBox="1"/>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162" name="Google Shape;162;p39"/>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9"/>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4" name="Google Shape;164;p39"/>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93" name="Shape 193"/>
        <p:cNvGrpSpPr/>
        <p:nvPr/>
      </p:nvGrpSpPr>
      <p:grpSpPr>
        <a:xfrm>
          <a:off x="0" y="0"/>
          <a:ext cx="0" cy="0"/>
          <a:chOff x="0" y="0"/>
          <a:chExt cx="0" cy="0"/>
        </a:xfrm>
      </p:grpSpPr>
      <p:sp>
        <p:nvSpPr>
          <p:cNvPr id="194" name="Google Shape;194;p41"/>
          <p:cNvSpPr txBox="1"/>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5" name="Google Shape;195;p4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1568"/>
              </a:srgbClr>
            </a:outerShdw>
          </a:effectLst>
        </p:spPr>
      </p:sp>
      <p:sp>
        <p:nvSpPr>
          <p:cNvPr id="196" name="Google Shape;196;p41"/>
          <p:cNvSpPr txBox="1"/>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197" name="Google Shape;197;p41"/>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8" name="Google Shape;198;p41"/>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1"/>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217" name="Shape 217"/>
        <p:cNvGrpSpPr/>
        <p:nvPr/>
      </p:nvGrpSpPr>
      <p:grpSpPr>
        <a:xfrm>
          <a:off x="0" y="0"/>
          <a:ext cx="0" cy="0"/>
          <a:chOff x="0" y="0"/>
          <a:chExt cx="0" cy="0"/>
        </a:xfrm>
      </p:grpSpPr>
      <p:sp>
        <p:nvSpPr>
          <p:cNvPr id="218" name="Google Shape;218;p43"/>
          <p:cNvSpPr txBox="1"/>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9" name="Google Shape;219;p43"/>
          <p:cNvSpPr txBox="1"/>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20" name="Google Shape;220;p43"/>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43"/>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43"/>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242" name="Shape 242"/>
        <p:cNvGrpSpPr/>
        <p:nvPr/>
      </p:nvGrpSpPr>
      <p:grpSpPr>
        <a:xfrm>
          <a:off x="0" y="0"/>
          <a:ext cx="0" cy="0"/>
          <a:chOff x="0" y="0"/>
          <a:chExt cx="0" cy="0"/>
        </a:xfrm>
      </p:grpSpPr>
      <p:sp>
        <p:nvSpPr>
          <p:cNvPr id="243" name="Google Shape;243;p45"/>
          <p:cNvSpPr txBox="1"/>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45"/>
          <p:cNvSpPr txBox="1"/>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b="0" i="0" cap="small">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45" name="Google Shape;245;p45"/>
          <p:cNvSpPr txBox="1"/>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46" name="Google Shape;246;p45"/>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7" name="Google Shape;247;p45"/>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8" name="Google Shape;248;p45"/>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266" name="Shape 266"/>
        <p:cNvGrpSpPr/>
        <p:nvPr/>
      </p:nvGrpSpPr>
      <p:grpSpPr>
        <a:xfrm>
          <a:off x="0" y="0"/>
          <a:ext cx="0" cy="0"/>
          <a:chOff x="0" y="0"/>
          <a:chExt cx="0" cy="0"/>
        </a:xfrm>
      </p:grpSpPr>
      <p:sp>
        <p:nvSpPr>
          <p:cNvPr id="267" name="Google Shape;267;p47"/>
          <p:cNvSpPr txBox="1"/>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47"/>
          <p:cNvSpPr txBox="1"/>
          <p:nvPr>
            <p:ph type="body" idx="1"/>
          </p:nvPr>
        </p:nvSpPr>
        <p:spPr>
          <a:xfrm>
            <a:off x="1154954" y="5033068"/>
            <a:ext cx="8825659" cy="8604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p:txBody>
      </p:sp>
      <p:sp>
        <p:nvSpPr>
          <p:cNvPr id="269" name="Google Shape;269;p47"/>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47"/>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47"/>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291" name="Shape 291"/>
        <p:cNvGrpSpPr/>
        <p:nvPr/>
      </p:nvGrpSpPr>
      <p:grpSpPr>
        <a:xfrm>
          <a:off x="0" y="0"/>
          <a:ext cx="0" cy="0"/>
          <a:chOff x="0" y="0"/>
          <a:chExt cx="0" cy="0"/>
        </a:xfrm>
      </p:grpSpPr>
      <p:sp>
        <p:nvSpPr>
          <p:cNvPr id="292" name="Google Shape;292;p49"/>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3" name="Google Shape;293;p49"/>
          <p:cNvSpPr txBox="1"/>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294" name="Google Shape;294;p49"/>
          <p:cNvSpPr txBox="1"/>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95" name="Google Shape;295;p49"/>
          <p:cNvSpPr txBox="1"/>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296" name="Google Shape;296;p49"/>
          <p:cNvSpPr txBox="1"/>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97" name="Google Shape;297;p49"/>
          <p:cNvSpPr txBox="1"/>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298" name="Google Shape;298;p49"/>
          <p:cNvSpPr txBox="1"/>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299" name="Google Shape;299;p49"/>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0" name="Google Shape;300;p49"/>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1" name="Google Shape;301;p49"/>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321" name="Shape 321"/>
        <p:cNvGrpSpPr/>
        <p:nvPr/>
      </p:nvGrpSpPr>
      <p:grpSpPr>
        <a:xfrm>
          <a:off x="0" y="0"/>
          <a:ext cx="0" cy="0"/>
          <a:chOff x="0" y="0"/>
          <a:chExt cx="0" cy="0"/>
        </a:xfrm>
      </p:grpSpPr>
      <p:sp>
        <p:nvSpPr>
          <p:cNvPr id="322" name="Google Shape;322;p51"/>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p51"/>
          <p:cNvSpPr txBox="1"/>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324" name="Google Shape;324;p5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1568"/>
              </a:srgbClr>
            </a:outerShdw>
          </a:effectLst>
        </p:spPr>
      </p:sp>
      <p:sp>
        <p:nvSpPr>
          <p:cNvPr id="325" name="Google Shape;325;p51"/>
          <p:cNvSpPr txBox="1"/>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326" name="Google Shape;326;p51"/>
          <p:cNvSpPr txBox="1"/>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327" name="Google Shape;327;p5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1568"/>
              </a:srgbClr>
            </a:outerShdw>
          </a:effectLst>
        </p:spPr>
      </p:sp>
      <p:sp>
        <p:nvSpPr>
          <p:cNvPr id="328" name="Google Shape;328;p51"/>
          <p:cNvSpPr txBox="1"/>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329" name="Google Shape;329;p51"/>
          <p:cNvSpPr txBox="1"/>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330" name="Google Shape;330;p5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1568"/>
              </a:srgbClr>
            </a:outerShdw>
          </a:effectLst>
        </p:spPr>
      </p:sp>
      <p:sp>
        <p:nvSpPr>
          <p:cNvPr id="331" name="Google Shape;331;p51"/>
          <p:cNvSpPr txBox="1"/>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120"/>
              <a:buNone/>
              <a:defRPr sz="14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332" name="Google Shape;332;p51"/>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51"/>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51"/>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showMasterSp="0" matchingName="Vertical Title and Text">
  <p:cSld name="VERTICAL_TITLE_AND_VERTICAL_TEXT">
    <p:spTree>
      <p:nvGrpSpPr>
        <p:cNvPr id="353" name="Shape 353"/>
        <p:cNvGrpSpPr/>
        <p:nvPr/>
      </p:nvGrpSpPr>
      <p:grpSpPr>
        <a:xfrm>
          <a:off x="0" y="0"/>
          <a:ext cx="0" cy="0"/>
          <a:chOff x="0" y="0"/>
          <a:chExt cx="0" cy="0"/>
        </a:xfrm>
      </p:grpSpPr>
      <p:sp>
        <p:nvSpPr>
          <p:cNvPr id="354" name="Google Shape;354;p53"/>
          <p:cNvSpPr txBox="1"/>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5" name="Google Shape;355;p53"/>
          <p:cNvSpPr txBox="1"/>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356" name="Google Shape;356;p53"/>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p53"/>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53"/>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47" name="Shape 47"/>
        <p:cNvGrpSpPr/>
        <p:nvPr/>
      </p:nvGrpSpPr>
      <p:grpSpPr>
        <a:xfrm>
          <a:off x="0" y="0"/>
          <a:ext cx="0" cy="0"/>
          <a:chOff x="0" y="0"/>
          <a:chExt cx="0" cy="0"/>
        </a:xfrm>
      </p:grpSpPr>
      <p:sp>
        <p:nvSpPr>
          <p:cNvPr id="48" name="Google Shape;48;p27"/>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27"/>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50" name="Google Shape;50;p27"/>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27"/>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27"/>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53" name="Shape 53"/>
        <p:cNvGrpSpPr/>
        <p:nvPr/>
      </p:nvGrpSpPr>
      <p:grpSpPr>
        <a:xfrm>
          <a:off x="0" y="0"/>
          <a:ext cx="0" cy="0"/>
          <a:chOff x="0" y="0"/>
          <a:chExt cx="0" cy="0"/>
        </a:xfrm>
      </p:grpSpPr>
      <p:sp>
        <p:nvSpPr>
          <p:cNvPr id="54" name="Google Shape;54;p28"/>
          <p:cNvSpPr txBox="1"/>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28"/>
          <p:cNvSpPr txBox="1"/>
          <p:nvPr>
            <p:ph type="body" idx="1"/>
          </p:nvPr>
        </p:nvSpPr>
        <p:spPr>
          <a:xfrm rot="5400000">
            <a:off x="3828256" y="-69056"/>
            <a:ext cx="3416300" cy="8761412"/>
          </a:xfrm>
          <a:prstGeom prst="rect">
            <a:avLst/>
          </a:prstGeom>
          <a:noFill/>
          <a:ln>
            <a:noFill/>
          </a:ln>
        </p:spPr>
        <p:txBody>
          <a:bodyPr spcFirstLastPara="1" wrap="square" lIns="91425" tIns="45700" rIns="91425" bIns="45700" anchor="t" anchorCtr="0">
            <a:no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56" name="Google Shape;56;p28"/>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28"/>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28"/>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9" name="Shape 59"/>
        <p:cNvGrpSpPr/>
        <p:nvPr/>
      </p:nvGrpSpPr>
      <p:grpSpPr>
        <a:xfrm>
          <a:off x="0" y="0"/>
          <a:ext cx="0" cy="0"/>
          <a:chOff x="0" y="0"/>
          <a:chExt cx="0" cy="0"/>
        </a:xfrm>
      </p:grpSpPr>
      <p:sp>
        <p:nvSpPr>
          <p:cNvPr id="60" name="Google Shape;60;p29"/>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29"/>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29"/>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29"/>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64" name="Shape 64"/>
        <p:cNvGrpSpPr/>
        <p:nvPr/>
      </p:nvGrpSpPr>
      <p:grpSpPr>
        <a:xfrm>
          <a:off x="0" y="0"/>
          <a:ext cx="0" cy="0"/>
          <a:chOff x="0" y="0"/>
          <a:chExt cx="0" cy="0"/>
        </a:xfrm>
      </p:grpSpPr>
      <p:sp>
        <p:nvSpPr>
          <p:cNvPr id="65" name="Google Shape;65;p30"/>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30"/>
          <p:cNvSpPr txBox="1"/>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67" name="Google Shape;67;p30"/>
          <p:cNvSpPr txBox="1"/>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68" name="Google Shape;68;p30"/>
          <p:cNvSpPr txBox="1"/>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solidFill>
                  <a:schemeClr val="accent1"/>
                </a:solidFill>
              </a:defRPr>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p:txBody>
      </p:sp>
      <p:sp>
        <p:nvSpPr>
          <p:cNvPr id="69" name="Google Shape;69;p30"/>
          <p:cNvSpPr txBox="1"/>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70" name="Google Shape;70;p30"/>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0"/>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30"/>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73" name="Shape 73"/>
        <p:cNvGrpSpPr/>
        <p:nvPr/>
      </p:nvGrpSpPr>
      <p:grpSpPr>
        <a:xfrm>
          <a:off x="0" y="0"/>
          <a:ext cx="0" cy="0"/>
          <a:chOff x="0" y="0"/>
          <a:chExt cx="0" cy="0"/>
        </a:xfrm>
      </p:grpSpPr>
      <p:sp>
        <p:nvSpPr>
          <p:cNvPr id="74" name="Google Shape;74;p31"/>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31"/>
          <p:cNvSpPr txBox="1"/>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76" name="Google Shape;76;p31"/>
          <p:cNvSpPr txBox="1"/>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77" name="Google Shape;77;p31"/>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31"/>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31"/>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showMasterSp="0" matchingName="Section Header">
  <p:cSld name="SECTION_HEADER">
    <p:spTree>
      <p:nvGrpSpPr>
        <p:cNvPr id="98" name="Shape 98"/>
        <p:cNvGrpSpPr/>
        <p:nvPr/>
      </p:nvGrpSpPr>
      <p:grpSpPr>
        <a:xfrm>
          <a:off x="0" y="0"/>
          <a:ext cx="0" cy="0"/>
          <a:chOff x="0" y="0"/>
          <a:chExt cx="0" cy="0"/>
        </a:xfrm>
      </p:grpSpPr>
      <p:sp>
        <p:nvSpPr>
          <p:cNvPr id="99" name="Google Shape;99;p33"/>
          <p:cNvSpPr txBox="1"/>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0" name="Google Shape;100;p33"/>
          <p:cNvSpPr txBox="1"/>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600"/>
              <a:buNone/>
              <a:defRPr sz="2000" cap="none">
                <a:solidFill>
                  <a:schemeClr val="accent1"/>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p:txBody>
      </p:sp>
      <p:sp>
        <p:nvSpPr>
          <p:cNvPr id="101" name="Google Shape;101;p33"/>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33"/>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33"/>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showMasterSp="0" matchingName="Blank">
  <p:cSld name="BLANK">
    <p:spTree>
      <p:nvGrpSpPr>
        <p:cNvPr id="111" name="Shape 111"/>
        <p:cNvGrpSpPr/>
        <p:nvPr/>
      </p:nvGrpSpPr>
      <p:grpSpPr>
        <a:xfrm>
          <a:off x="0" y="0"/>
          <a:ext cx="0" cy="0"/>
          <a:chOff x="0" y="0"/>
          <a:chExt cx="0" cy="0"/>
        </a:xfrm>
      </p:grpSpPr>
      <p:sp>
        <p:nvSpPr>
          <p:cNvPr id="112" name="Google Shape;112;p35"/>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35"/>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35"/>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showMasterSp="0" matchingName="Content with Caption">
  <p:cSld name="OBJECT_WITH_CAPTION_TEXT">
    <p:spTree>
      <p:nvGrpSpPr>
        <p:cNvPr id="133" name="Shape 133"/>
        <p:cNvGrpSpPr/>
        <p:nvPr/>
      </p:nvGrpSpPr>
      <p:grpSpPr>
        <a:xfrm>
          <a:off x="0" y="0"/>
          <a:ext cx="0" cy="0"/>
          <a:chOff x="0" y="0"/>
          <a:chExt cx="0" cy="0"/>
        </a:xfrm>
      </p:grpSpPr>
      <p:sp>
        <p:nvSpPr>
          <p:cNvPr id="134" name="Google Shape;134;p37"/>
          <p:cNvSpPr txBox="1"/>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7"/>
          <p:cNvSpPr txBox="1"/>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lnSpc>
                <a:spcPct val="100000"/>
              </a:lnSpc>
              <a:spcBef>
                <a:spcPts val="1000"/>
              </a:spcBef>
              <a:spcAft>
                <a:spcPts val="0"/>
              </a:spcAft>
              <a:buSzPts val="1440"/>
              <a:buChar char="►"/>
              <a:defRPr/>
            </a:lvl1pPr>
            <a:lvl2pPr marL="914400" lvl="1" indent="-320040" algn="l">
              <a:lnSpc>
                <a:spcPct val="100000"/>
              </a:lnSpc>
              <a:spcBef>
                <a:spcPts val="1000"/>
              </a:spcBef>
              <a:spcAft>
                <a:spcPts val="0"/>
              </a:spcAft>
              <a:buSzPts val="1440"/>
              <a:buChar char="►"/>
              <a:defRPr/>
            </a:lvl2pPr>
            <a:lvl3pPr marL="1371600" lvl="2" indent="-320040" algn="l">
              <a:lnSpc>
                <a:spcPct val="100000"/>
              </a:lnSpc>
              <a:spcBef>
                <a:spcPts val="1000"/>
              </a:spcBef>
              <a:spcAft>
                <a:spcPts val="0"/>
              </a:spcAft>
              <a:buSzPts val="1440"/>
              <a:buChar char="►"/>
              <a:defRPr/>
            </a:lvl3pPr>
            <a:lvl4pPr marL="1828800" lvl="3" indent="-320040" algn="l">
              <a:lnSpc>
                <a:spcPct val="100000"/>
              </a:lnSpc>
              <a:spcBef>
                <a:spcPts val="1000"/>
              </a:spcBef>
              <a:spcAft>
                <a:spcPts val="0"/>
              </a:spcAft>
              <a:buSzPts val="1440"/>
              <a:buChar char="►"/>
              <a:defRPr/>
            </a:lvl4pPr>
            <a:lvl5pPr marL="2286000" lvl="4" indent="-320040" algn="l">
              <a:lnSpc>
                <a:spcPct val="100000"/>
              </a:lnSpc>
              <a:spcBef>
                <a:spcPts val="1000"/>
              </a:spcBef>
              <a:spcAft>
                <a:spcPts val="0"/>
              </a:spcAft>
              <a:buSzPts val="1440"/>
              <a:buChar char="►"/>
              <a:defRPr/>
            </a:lvl5pPr>
            <a:lvl6pPr marL="2743200" lvl="5" indent="-320040" algn="l">
              <a:lnSpc>
                <a:spcPct val="100000"/>
              </a:lnSpc>
              <a:spcBef>
                <a:spcPts val="1000"/>
              </a:spcBef>
              <a:spcAft>
                <a:spcPts val="0"/>
              </a:spcAft>
              <a:buSzPts val="1440"/>
              <a:buChar char="►"/>
              <a:defRPr/>
            </a:lvl6pPr>
            <a:lvl7pPr marL="3200400" lvl="6" indent="-320040"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p:txBody>
      </p:sp>
      <p:sp>
        <p:nvSpPr>
          <p:cNvPr id="136" name="Google Shape;136;p37"/>
          <p:cNvSpPr txBox="1"/>
          <p:nvPr>
            <p:ph type="body" idx="2"/>
          </p:nvPr>
        </p:nvSpPr>
        <p:spPr>
          <a:xfrm>
            <a:off x="1154955" y="2895600"/>
            <a:ext cx="2793158" cy="3129279"/>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1000"/>
              </a:spcBef>
              <a:spcAft>
                <a:spcPts val="0"/>
              </a:spcAft>
              <a:buSzPts val="1120"/>
              <a:buNone/>
              <a:defRPr sz="1400">
                <a:solidFill>
                  <a:schemeClr val="accent1"/>
                </a:solidFill>
              </a:defRPr>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p:txBody>
      </p:sp>
      <p:sp>
        <p:nvSpPr>
          <p:cNvPr id="137" name="Google Shape;137;p37"/>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lvl="0" algn="r">
              <a:lnSpc>
                <a:spcPct val="100000"/>
              </a:lnSpc>
              <a:spcBef>
                <a:spcPts val="0"/>
              </a:spcBef>
              <a:spcAft>
                <a:spcPts val="0"/>
              </a:spcAft>
              <a:buSzPts val="1400"/>
              <a:buNone/>
              <a:defRPr sz="1000" b="1">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37"/>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37"/>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image" Target="../media/image1.png"/><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image" Target="../media/image1.png"/><Relationship Id="rId1" Type="http://schemas.openxmlformats.org/officeDocument/2006/relationships/slideLayout" Target="../slideLayouts/slideLayout14.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image" Target="../media/image1.png"/><Relationship Id="rId1" Type="http://schemas.openxmlformats.org/officeDocument/2006/relationships/slideLayout" Target="../slideLayouts/slideLayout15.xml"/></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image" Target="../media/image1.png"/><Relationship Id="rId1" Type="http://schemas.openxmlformats.org/officeDocument/2006/relationships/slideLayout" Target="../slideLayouts/slideLayout16.xml"/></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image" Target="../media/image1.png"/><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image" Target="../media/image1.png"/><Relationship Id="rId5" Type="http://schemas.openxmlformats.org/officeDocument/2006/relationships/slideLayout" Target="../slideLayouts/slideLayout6.xml"/><Relationship Id="rId4" Type="http://schemas.openxmlformats.org/officeDocument/2006/relationships/slideLayout" Target="../slideLayouts/slideLayout5.xml"/><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1.png"/><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image" Target="../media/image1.png"/><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image" Target="../media/image1.png"/><Relationship Id="rId1" Type="http://schemas.openxmlformats.org/officeDocument/2006/relationships/slideLayout" Target="../slideLayouts/slideLayout10.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image" Target="../media/image1.png"/><Relationship Id="rId1" Type="http://schemas.openxmlformats.org/officeDocument/2006/relationships/slideLayout" Target="../slideLayouts/slideLayout11.xm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image" Target="../media/image1.png"/><Relationship Id="rId1" Type="http://schemas.openxmlformats.org/officeDocument/2006/relationships/slideLayout" Target="../slideLayouts/slideLayout12.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image" Target="../media/image1.png"/><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grpSp>
        <p:nvGrpSpPr>
          <p:cNvPr id="10" name="Google Shape;10;p24"/>
          <p:cNvGrpSpPr/>
          <p:nvPr/>
        </p:nvGrpSpPr>
        <p:grpSpPr>
          <a:xfrm>
            <a:off x="0" y="-1587"/>
            <a:ext cx="12192000" cy="6865937"/>
            <a:chOff x="0" y="-2373"/>
            <a:chExt cx="12192000" cy="6867027"/>
          </a:xfrm>
        </p:grpSpPr>
        <p:sp>
          <p:nvSpPr>
            <p:cNvPr id="11" name="Google Shape;11;p24"/>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 name="Google Shape;12;p24"/>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3" name="Google Shape;13;p24"/>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 name="Google Shape;14;p24"/>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5" name="Google Shape;15;p24"/>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 name="Google Shape;16;p24"/>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 name="Google Shape;17;p2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8" name="Google Shape;18;p24"/>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9" name="Google Shape;19;p24"/>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0" name="Google Shape;20;p24"/>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1" name="Google Shape;21;p24"/>
          <p:cNvSpPr txBox="1"/>
          <p:nvPr>
            <p:ph type="dt" idx="10"/>
          </p:nvPr>
        </p:nvSpPr>
        <p:spPr>
          <a:xfrm rot="5400000">
            <a:off x="10090150"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0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2" name="Google Shape;22;p24"/>
          <p:cNvSpPr txBox="1"/>
          <p:nvPr>
            <p:ph type="ftr" idx="11"/>
          </p:nvPr>
        </p:nvSpPr>
        <p:spPr>
          <a:xfrm rot="5400000">
            <a:off x="8960643" y="3226593"/>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3" name="Google Shape;23;p24"/>
          <p:cNvSpPr txBox="1"/>
          <p:nvPr>
            <p:ph type="sldNum" idx="12"/>
          </p:nvPr>
        </p:nvSpPr>
        <p:spPr>
          <a:xfrm>
            <a:off x="10350500" y="292100"/>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49" name="Shape 249"/>
        <p:cNvGrpSpPr/>
        <p:nvPr/>
      </p:nvGrpSpPr>
      <p:grpSpPr>
        <a:xfrm>
          <a:off x="0" y="0"/>
          <a:ext cx="0" cy="0"/>
          <a:chOff x="0" y="0"/>
          <a:chExt cx="0" cy="0"/>
        </a:xfrm>
      </p:grpSpPr>
      <p:grpSp>
        <p:nvGrpSpPr>
          <p:cNvPr id="250" name="Google Shape;250;p46"/>
          <p:cNvGrpSpPr/>
          <p:nvPr/>
        </p:nvGrpSpPr>
        <p:grpSpPr>
          <a:xfrm>
            <a:off x="0" y="-1587"/>
            <a:ext cx="12192000" cy="6865937"/>
            <a:chOff x="0" y="-2373"/>
            <a:chExt cx="12192000" cy="6867027"/>
          </a:xfrm>
        </p:grpSpPr>
        <p:sp>
          <p:nvSpPr>
            <p:cNvPr id="251" name="Google Shape;251;p46"/>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2" name="Google Shape;252;p46"/>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3" name="Google Shape;253;p46"/>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4" name="Google Shape;254;p46"/>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5" name="Google Shape;255;p46"/>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6" name="Google Shape;256;p46"/>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57" name="Google Shape;257;p46"/>
            <p:cNvSpPr/>
            <p:nvPr/>
          </p:nvSpPr>
          <p:spPr>
            <a:xfrm rot="-600000">
              <a:off x="8491538" y="4194055"/>
              <a:ext cx="3298825" cy="439808"/>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8" name="Google Shape;258;p46"/>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59" name="Google Shape;259;p4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60" name="Google Shape;260;p46"/>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61" name="Google Shape;261;p46"/>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62" name="Google Shape;262;p46"/>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63" name="Google Shape;263;p46"/>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64" name="Google Shape;264;p46"/>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65" name="Google Shape;265;p46"/>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72" name="Shape 272"/>
        <p:cNvGrpSpPr/>
        <p:nvPr/>
      </p:nvGrpSpPr>
      <p:grpSpPr>
        <a:xfrm>
          <a:off x="0" y="0"/>
          <a:ext cx="0" cy="0"/>
          <a:chOff x="0" y="0"/>
          <a:chExt cx="0" cy="0"/>
        </a:xfrm>
      </p:grpSpPr>
      <p:grpSp>
        <p:nvGrpSpPr>
          <p:cNvPr id="273" name="Google Shape;273;p48"/>
          <p:cNvGrpSpPr/>
          <p:nvPr/>
        </p:nvGrpSpPr>
        <p:grpSpPr>
          <a:xfrm>
            <a:off x="0" y="-1587"/>
            <a:ext cx="12192000" cy="6865937"/>
            <a:chOff x="0" y="-2373"/>
            <a:chExt cx="12192000" cy="6867027"/>
          </a:xfrm>
        </p:grpSpPr>
        <p:sp>
          <p:nvSpPr>
            <p:cNvPr id="274" name="Google Shape;274;p48"/>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5" name="Google Shape;275;p48"/>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6" name="Google Shape;276;p48"/>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7" name="Google Shape;277;p48"/>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8" name="Google Shape;278;p48"/>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9" name="Google Shape;279;p48"/>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80" name="Google Shape;280;p48"/>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1" name="Google Shape;281;p48"/>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82" name="Google Shape;282;p4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83" name="Google Shape;283;p48"/>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284" name="Google Shape;284;p48"/>
          <p:cNvCxnSpPr/>
          <p:nvPr/>
        </p:nvCxnSpPr>
        <p:spPr>
          <a:xfrm>
            <a:off x="4403725" y="2570162"/>
            <a:ext cx="0" cy="3492500"/>
          </a:xfrm>
          <a:prstGeom prst="straightConnector1">
            <a:avLst/>
          </a:prstGeom>
          <a:noFill/>
          <a:ln w="12700" cap="rnd" cmpd="sng">
            <a:solidFill>
              <a:schemeClr val="accent1">
                <a:alpha val="40000"/>
              </a:schemeClr>
            </a:solidFill>
            <a:prstDash val="solid"/>
            <a:miter lim="800000"/>
            <a:headEnd type="none" w="sm" len="sm"/>
            <a:tailEnd type="none" w="sm" len="sm"/>
          </a:ln>
        </p:spPr>
      </p:cxnSp>
      <p:cxnSp>
        <p:nvCxnSpPr>
          <p:cNvPr id="285" name="Google Shape;285;p48"/>
          <p:cNvCxnSpPr/>
          <p:nvPr/>
        </p:nvCxnSpPr>
        <p:spPr>
          <a:xfrm>
            <a:off x="7772400" y="2570162"/>
            <a:ext cx="0" cy="3492500"/>
          </a:xfrm>
          <a:prstGeom prst="straightConnector1">
            <a:avLst/>
          </a:prstGeom>
          <a:noFill/>
          <a:ln w="12700" cap="rnd" cmpd="sng">
            <a:solidFill>
              <a:schemeClr val="accent1">
                <a:alpha val="40000"/>
              </a:schemeClr>
            </a:solidFill>
            <a:prstDash val="solid"/>
            <a:miter lim="800000"/>
            <a:headEnd type="none" w="sm" len="sm"/>
            <a:tailEnd type="none" w="sm" len="sm"/>
          </a:ln>
        </p:spPr>
      </p:cxnSp>
      <p:sp>
        <p:nvSpPr>
          <p:cNvPr id="286" name="Google Shape;286;p48"/>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87" name="Google Shape;287;p48"/>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88" name="Google Shape;288;p48"/>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89" name="Google Shape;289;p48"/>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90" name="Google Shape;290;p48"/>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2" name="Shape 302"/>
        <p:cNvGrpSpPr/>
        <p:nvPr/>
      </p:nvGrpSpPr>
      <p:grpSpPr>
        <a:xfrm>
          <a:off x="0" y="0"/>
          <a:ext cx="0" cy="0"/>
          <a:chOff x="0" y="0"/>
          <a:chExt cx="0" cy="0"/>
        </a:xfrm>
      </p:grpSpPr>
      <p:grpSp>
        <p:nvGrpSpPr>
          <p:cNvPr id="303" name="Google Shape;303;p50"/>
          <p:cNvGrpSpPr/>
          <p:nvPr/>
        </p:nvGrpSpPr>
        <p:grpSpPr>
          <a:xfrm>
            <a:off x="0" y="-1587"/>
            <a:ext cx="12192000" cy="6865937"/>
            <a:chOff x="0" y="-2373"/>
            <a:chExt cx="12192000" cy="6867027"/>
          </a:xfrm>
        </p:grpSpPr>
        <p:sp>
          <p:nvSpPr>
            <p:cNvPr id="304" name="Google Shape;304;p50"/>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5" name="Google Shape;305;p50"/>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6" name="Google Shape;306;p50"/>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7" name="Google Shape;307;p50"/>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8" name="Google Shape;308;p50"/>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09" name="Google Shape;309;p50"/>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10" name="Google Shape;310;p50"/>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1" name="Google Shape;311;p50"/>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12" name="Google Shape;312;p5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13" name="Google Shape;313;p50"/>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cxnSp>
        <p:nvCxnSpPr>
          <p:cNvPr id="314" name="Google Shape;314;p50"/>
          <p:cNvCxnSpPr/>
          <p:nvPr/>
        </p:nvCxnSpPr>
        <p:spPr>
          <a:xfrm>
            <a:off x="4387850" y="2603500"/>
            <a:ext cx="0" cy="3517900"/>
          </a:xfrm>
          <a:prstGeom prst="straightConnector1">
            <a:avLst/>
          </a:prstGeom>
          <a:noFill/>
          <a:ln w="12700" cap="rnd" cmpd="sng">
            <a:solidFill>
              <a:schemeClr val="accent1">
                <a:alpha val="38431"/>
              </a:schemeClr>
            </a:solidFill>
            <a:prstDash val="solid"/>
            <a:miter lim="800000"/>
            <a:headEnd type="none" w="sm" len="sm"/>
            <a:tailEnd type="none" w="sm" len="sm"/>
          </a:ln>
        </p:spPr>
      </p:cxnSp>
      <p:cxnSp>
        <p:nvCxnSpPr>
          <p:cNvPr id="315" name="Google Shape;315;p50"/>
          <p:cNvCxnSpPr/>
          <p:nvPr/>
        </p:nvCxnSpPr>
        <p:spPr>
          <a:xfrm>
            <a:off x="7802562" y="2603500"/>
            <a:ext cx="0" cy="3492500"/>
          </a:xfrm>
          <a:prstGeom prst="straightConnector1">
            <a:avLst/>
          </a:prstGeom>
          <a:noFill/>
          <a:ln w="12700" cap="rnd" cmpd="sng">
            <a:solidFill>
              <a:schemeClr val="accent1">
                <a:alpha val="38431"/>
              </a:schemeClr>
            </a:solidFill>
            <a:prstDash val="solid"/>
            <a:miter lim="800000"/>
            <a:headEnd type="none" w="sm" len="sm"/>
            <a:tailEnd type="none" w="sm" len="sm"/>
          </a:ln>
        </p:spPr>
      </p:cxnSp>
      <p:sp>
        <p:nvSpPr>
          <p:cNvPr id="316" name="Google Shape;316;p50"/>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317" name="Google Shape;317;p50"/>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18" name="Google Shape;318;p50"/>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19" name="Google Shape;319;p50"/>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20" name="Google Shape;320;p50"/>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35" name="Shape 335"/>
        <p:cNvGrpSpPr/>
        <p:nvPr/>
      </p:nvGrpSpPr>
      <p:grpSpPr>
        <a:xfrm>
          <a:off x="0" y="0"/>
          <a:ext cx="0" cy="0"/>
          <a:chOff x="0" y="0"/>
          <a:chExt cx="0" cy="0"/>
        </a:xfrm>
      </p:grpSpPr>
      <p:grpSp>
        <p:nvGrpSpPr>
          <p:cNvPr id="336" name="Google Shape;336;p52"/>
          <p:cNvGrpSpPr/>
          <p:nvPr/>
        </p:nvGrpSpPr>
        <p:grpSpPr>
          <a:xfrm>
            <a:off x="0" y="-1587"/>
            <a:ext cx="12192000" cy="6865937"/>
            <a:chOff x="0" y="-2373"/>
            <a:chExt cx="12192000" cy="6867027"/>
          </a:xfrm>
        </p:grpSpPr>
        <p:sp>
          <p:nvSpPr>
            <p:cNvPr id="337" name="Google Shape;337;p52"/>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8" name="Google Shape;338;p52"/>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9" name="Google Shape;339;p52"/>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0" name="Google Shape;340;p52"/>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1" name="Google Shape;341;p52"/>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2" name="Google Shape;342;p52"/>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3" name="Google Shape;343;p52"/>
            <p:cNvSpPr/>
            <p:nvPr/>
          </p:nvSpPr>
          <p:spPr>
            <a:xfrm rot="5100000">
              <a:off x="6293383" y="4577532"/>
              <a:ext cx="3300935"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4" name="Google Shape;344;p52"/>
            <p:cNvSpPr/>
            <p:nvPr/>
          </p:nvSpPr>
          <p:spPr>
            <a:xfrm>
              <a:off x="414338" y="402504"/>
              <a:ext cx="6511925"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5" name="Google Shape;345;p52"/>
            <p:cNvSpPr/>
            <p:nvPr/>
          </p:nvSpPr>
          <p:spPr>
            <a:xfrm rot="5400000">
              <a:off x="4448488"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6" name="Google Shape;346;p5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347" name="Google Shape;347;p52"/>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48" name="Google Shape;348;p5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349" name="Google Shape;349;p52"/>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350" name="Google Shape;350;p52"/>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51" name="Google Shape;351;p52"/>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52" name="Google Shape;352;p52"/>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7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30" name="Shape 30"/>
        <p:cNvGrpSpPr/>
        <p:nvPr/>
      </p:nvGrpSpPr>
      <p:grpSpPr>
        <a:xfrm>
          <a:off x="0" y="0"/>
          <a:ext cx="0" cy="0"/>
          <a:chOff x="0" y="0"/>
          <a:chExt cx="0" cy="0"/>
        </a:xfrm>
      </p:grpSpPr>
      <p:grpSp>
        <p:nvGrpSpPr>
          <p:cNvPr id="31" name="Google Shape;31;p26"/>
          <p:cNvGrpSpPr/>
          <p:nvPr/>
        </p:nvGrpSpPr>
        <p:grpSpPr>
          <a:xfrm>
            <a:off x="0" y="-1587"/>
            <a:ext cx="12192000" cy="6865937"/>
            <a:chOff x="0" y="-2373"/>
            <a:chExt cx="12192000" cy="6867027"/>
          </a:xfrm>
        </p:grpSpPr>
        <p:sp>
          <p:nvSpPr>
            <p:cNvPr id="32" name="Google Shape;32;p26"/>
            <p:cNvSpPr/>
            <p:nvPr/>
          </p:nvSpPr>
          <p:spPr>
            <a:xfrm>
              <a:off x="0" y="0"/>
              <a:ext cx="12192000" cy="6858000"/>
            </a:xfrm>
            <a:prstGeom prst="rect">
              <a:avLst/>
            </a:prstGeom>
            <a:blipFill rotWithShape="1">
              <a:blip r:embed="rId6"/>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3" name="Google Shape;33;p26"/>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4" name="Google Shape;34;p26"/>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5" name="Google Shape;35;p26"/>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6" name="Google Shape;36;p26"/>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7" name="Google Shape;37;p26"/>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38" name="Google Shape;38;p26"/>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39" name="Google Shape;39;p26"/>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0" name="Google Shape;40;p2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41" name="Google Shape;41;p26"/>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42" name="Google Shape;42;p26"/>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43" name="Google Shape;43;p26"/>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4" name="Google Shape;44;p26"/>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5" name="Google Shape;45;p26"/>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46" name="Google Shape;46;p26"/>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80" name="Shape 80"/>
        <p:cNvGrpSpPr/>
        <p:nvPr/>
      </p:nvGrpSpPr>
      <p:grpSpPr>
        <a:xfrm>
          <a:off x="0" y="0"/>
          <a:ext cx="0" cy="0"/>
          <a:chOff x="0" y="0"/>
          <a:chExt cx="0" cy="0"/>
        </a:xfrm>
      </p:grpSpPr>
      <p:grpSp>
        <p:nvGrpSpPr>
          <p:cNvPr id="81" name="Google Shape;81;p32"/>
          <p:cNvGrpSpPr/>
          <p:nvPr/>
        </p:nvGrpSpPr>
        <p:grpSpPr>
          <a:xfrm>
            <a:off x="0" y="-1587"/>
            <a:ext cx="12192000" cy="6865937"/>
            <a:chOff x="0" y="-2373"/>
            <a:chExt cx="12192000" cy="6867027"/>
          </a:xfrm>
        </p:grpSpPr>
        <p:sp>
          <p:nvSpPr>
            <p:cNvPr id="82" name="Google Shape;82;p32"/>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3" name="Google Shape;83;p32"/>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4" name="Google Shape;84;p32"/>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5" name="Google Shape;85;p32"/>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6" name="Google Shape;86;p32"/>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7" name="Google Shape;87;p32"/>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88" name="Google Shape;88;p32"/>
            <p:cNvSpPr/>
            <p:nvPr/>
          </p:nvSpPr>
          <p:spPr>
            <a:xfrm>
              <a:off x="7289800" y="402504"/>
              <a:ext cx="4478338"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89" name="Google Shape;89;p32"/>
            <p:cNvSpPr/>
            <p:nvPr/>
          </p:nvSpPr>
          <p:spPr>
            <a:xfrm rot="-5700000">
              <a:off x="4698737"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0" name="Google Shape;90;p32"/>
            <p:cNvSpPr/>
            <p:nvPr/>
          </p:nvSpPr>
          <p:spPr>
            <a:xfrm rot="-5400000">
              <a:off x="3786501"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1" name="Google Shape;91;p3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92" name="Google Shape;92;p32"/>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93" name="Google Shape;93;p3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94" name="Google Shape;94;p32"/>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95" name="Google Shape;95;p32"/>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6" name="Google Shape;96;p32"/>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7" name="Google Shape;97;p32"/>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4" name="Shape 104"/>
        <p:cNvGrpSpPr/>
        <p:nvPr/>
      </p:nvGrpSpPr>
      <p:grpSpPr>
        <a:xfrm>
          <a:off x="0" y="0"/>
          <a:ext cx="0" cy="0"/>
          <a:chOff x="0" y="0"/>
          <a:chExt cx="0" cy="0"/>
        </a:xfrm>
      </p:grpSpPr>
      <p:sp>
        <p:nvSpPr>
          <p:cNvPr id="105" name="Google Shape;105;p34"/>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06" name="Google Shape;106;p34"/>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07" name="Google Shape;107;p34"/>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08" name="Google Shape;108;p34"/>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09" name="Google Shape;109;p34"/>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10" name="Google Shape;110;p34"/>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5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15" name="Shape 115"/>
        <p:cNvGrpSpPr/>
        <p:nvPr/>
      </p:nvGrpSpPr>
      <p:grpSpPr>
        <a:xfrm>
          <a:off x="0" y="0"/>
          <a:ext cx="0" cy="0"/>
          <a:chOff x="0" y="0"/>
          <a:chExt cx="0" cy="0"/>
        </a:xfrm>
      </p:grpSpPr>
      <p:grpSp>
        <p:nvGrpSpPr>
          <p:cNvPr id="116" name="Google Shape;116;p36"/>
          <p:cNvGrpSpPr/>
          <p:nvPr/>
        </p:nvGrpSpPr>
        <p:grpSpPr>
          <a:xfrm>
            <a:off x="0" y="-1587"/>
            <a:ext cx="12192000" cy="6865937"/>
            <a:chOff x="0" y="-2373"/>
            <a:chExt cx="12192000" cy="6867027"/>
          </a:xfrm>
        </p:grpSpPr>
        <p:sp>
          <p:nvSpPr>
            <p:cNvPr id="117" name="Google Shape;117;p36"/>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8" name="Google Shape;118;p36"/>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19" name="Google Shape;119;p36"/>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0" name="Google Shape;120;p36"/>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1" name="Google Shape;121;p36"/>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2" name="Google Shape;122;p36"/>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3" name="Google Shape;123;p36"/>
            <p:cNvSpPr/>
            <p:nvPr/>
          </p:nvSpPr>
          <p:spPr>
            <a:xfrm>
              <a:off x="5713413" y="402504"/>
              <a:ext cx="6054725"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4" name="Google Shape;124;p36"/>
            <p:cNvSpPr/>
            <p:nvPr/>
          </p:nvSpPr>
          <p:spPr>
            <a:xfrm rot="-5700000">
              <a:off x="3140606" y="1825959"/>
              <a:ext cx="3299348" cy="43973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5" name="Google Shape;125;p36"/>
            <p:cNvSpPr/>
            <p:nvPr/>
          </p:nvSpPr>
          <p:spPr>
            <a:xfrm rot="-5400000">
              <a:off x="2229163" y="2802490"/>
              <a:ext cx="6054098" cy="1254125"/>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6" name="Google Shape;126;p36"/>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27" name="Google Shape;127;p36"/>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28" name="Google Shape;128;p36"/>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29" name="Google Shape;129;p36"/>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30" name="Google Shape;130;p36"/>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1" name="Google Shape;131;p36"/>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32" name="Google Shape;132;p36"/>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1"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40" name="Shape 140"/>
        <p:cNvGrpSpPr/>
        <p:nvPr/>
      </p:nvGrpSpPr>
      <p:grpSpPr>
        <a:xfrm>
          <a:off x="0" y="0"/>
          <a:ext cx="0" cy="0"/>
          <a:chOff x="0" y="0"/>
          <a:chExt cx="0" cy="0"/>
        </a:xfrm>
      </p:grpSpPr>
      <p:grpSp>
        <p:nvGrpSpPr>
          <p:cNvPr id="141" name="Google Shape;141;p38"/>
          <p:cNvGrpSpPr/>
          <p:nvPr/>
        </p:nvGrpSpPr>
        <p:grpSpPr>
          <a:xfrm>
            <a:off x="0" y="-1587"/>
            <a:ext cx="12192000" cy="6865937"/>
            <a:chOff x="0" y="-2373"/>
            <a:chExt cx="12192000" cy="6867027"/>
          </a:xfrm>
        </p:grpSpPr>
        <p:sp>
          <p:nvSpPr>
            <p:cNvPr id="142" name="Google Shape;142;p38"/>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3" name="Google Shape;143;p38"/>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4" name="Google Shape;144;p38"/>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5" name="Google Shape;145;p38"/>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6" name="Google Shape;146;p38"/>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7" name="Google Shape;147;p38"/>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48" name="Google Shape;148;p38"/>
            <p:cNvSpPr/>
            <p:nvPr/>
          </p:nvSpPr>
          <p:spPr>
            <a:xfrm>
              <a:off x="6172200" y="402504"/>
              <a:ext cx="5595938" cy="6054098"/>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49" name="Google Shape;149;p38"/>
            <p:cNvSpPr/>
            <p:nvPr/>
          </p:nvSpPr>
          <p:spPr>
            <a:xfrm rot="-5400000">
              <a:off x="3295170" y="2801697"/>
              <a:ext cx="6054098" cy="1255712"/>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0" name="Google Shape;150;p38"/>
            <p:cNvSpPr/>
            <p:nvPr/>
          </p:nvSpPr>
          <p:spPr>
            <a:xfrm rot="-5700000">
              <a:off x="4203437" y="1825165"/>
              <a:ext cx="3299348" cy="44132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1" name="Google Shape;151;p38"/>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52" name="Google Shape;152;p38"/>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53" name="Google Shape;153;p38"/>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54" name="Google Shape;154;p38"/>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55" name="Google Shape;155;p38"/>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56" name="Google Shape;156;p38"/>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57" name="Google Shape;157;p38"/>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5" name="Shape 165"/>
        <p:cNvGrpSpPr/>
        <p:nvPr/>
      </p:nvGrpSpPr>
      <p:grpSpPr>
        <a:xfrm>
          <a:off x="0" y="0"/>
          <a:ext cx="0" cy="0"/>
          <a:chOff x="0" y="0"/>
          <a:chExt cx="0" cy="0"/>
        </a:xfrm>
      </p:grpSpPr>
      <p:grpSp>
        <p:nvGrpSpPr>
          <p:cNvPr id="166" name="Google Shape;166;p40"/>
          <p:cNvGrpSpPr/>
          <p:nvPr/>
        </p:nvGrpSpPr>
        <p:grpSpPr>
          <a:xfrm>
            <a:off x="0" y="-1587"/>
            <a:ext cx="12192000" cy="6865937"/>
            <a:chOff x="0" y="-2373"/>
            <a:chExt cx="12192000" cy="6867027"/>
          </a:xfrm>
        </p:grpSpPr>
        <p:sp>
          <p:nvSpPr>
            <p:cNvPr id="167" name="Google Shape;167;p40"/>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8" name="Google Shape;168;p40"/>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69" name="Google Shape;169;p40"/>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0" name="Google Shape;170;p40"/>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1" name="Google Shape;171;p40"/>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2" name="Google Shape;172;p40"/>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3" name="Google Shape;173;p40"/>
            <p:cNvSpPr/>
            <p:nvPr/>
          </p:nvSpPr>
          <p:spPr>
            <a:xfrm rot="-600000">
              <a:off x="8491538" y="1798139"/>
              <a:ext cx="3298825" cy="439807"/>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4" name="Google Shape;174;p40"/>
            <p:cNvSpPr/>
            <p:nvPr/>
          </p:nvSpPr>
          <p:spPr>
            <a:xfrm>
              <a:off x="458788" y="1866411"/>
              <a:ext cx="11277600" cy="4534619"/>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75" name="Google Shape;175;p4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76" name="Google Shape;176;p40"/>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nvGrpSpPr>
          <p:cNvPr id="177" name="Google Shape;177;p40"/>
          <p:cNvGrpSpPr/>
          <p:nvPr/>
        </p:nvGrpSpPr>
        <p:grpSpPr>
          <a:xfrm>
            <a:off x="0" y="-1587"/>
            <a:ext cx="12192000" cy="6865937"/>
            <a:chOff x="0" y="-2373"/>
            <a:chExt cx="12192000" cy="6867027"/>
          </a:xfrm>
        </p:grpSpPr>
        <p:sp>
          <p:nvSpPr>
            <p:cNvPr id="178" name="Google Shape;178;p40"/>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79" name="Google Shape;179;p40"/>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0" name="Google Shape;180;p40"/>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1" name="Google Shape;181;p40"/>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2" name="Google Shape;182;p40"/>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3" name="Google Shape;183;p40"/>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84" name="Google Shape;184;p40"/>
            <p:cNvSpPr/>
            <p:nvPr/>
          </p:nvSpPr>
          <p:spPr>
            <a:xfrm rot="10320000">
              <a:off x="263525" y="4438569"/>
              <a:ext cx="3300413"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5" name="Google Shape;185;p40"/>
            <p:cNvSpPr/>
            <p:nvPr/>
          </p:nvSpPr>
          <p:spPr>
            <a:xfrm rot="10800000">
              <a:off x="458788" y="321529"/>
              <a:ext cx="11277600" cy="4533031"/>
            </a:xfrm>
            <a:custGeom>
              <a:avLst/>
              <a:gdLst/>
              <a:ahLst/>
              <a:cxnLst/>
              <a:rect l="l" t="t" r="r" b="b"/>
              <a:pathLst>
                <a:path w="7104" h="2856" extrusionOk="0">
                  <a:moveTo>
                    <a:pt x="0" y="0"/>
                  </a:moveTo>
                  <a:lnTo>
                    <a:pt x="0" y="2856"/>
                  </a:lnTo>
                  <a:lnTo>
                    <a:pt x="7104" y="2856"/>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6" name="Google Shape;186;p40"/>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187" name="Google Shape;187;p40"/>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88" name="Google Shape;188;p40"/>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189" name="Google Shape;189;p40"/>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190" name="Google Shape;190;p40"/>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91" name="Google Shape;191;p40"/>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92" name="Google Shape;192;p40"/>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5"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00" name="Shape 200"/>
        <p:cNvGrpSpPr/>
        <p:nvPr/>
      </p:nvGrpSpPr>
      <p:grpSpPr>
        <a:xfrm>
          <a:off x="0" y="0"/>
          <a:ext cx="0" cy="0"/>
          <a:chOff x="0" y="0"/>
          <a:chExt cx="0" cy="0"/>
        </a:xfrm>
      </p:grpSpPr>
      <p:grpSp>
        <p:nvGrpSpPr>
          <p:cNvPr id="201" name="Google Shape;201;p42"/>
          <p:cNvGrpSpPr/>
          <p:nvPr/>
        </p:nvGrpSpPr>
        <p:grpSpPr>
          <a:xfrm>
            <a:off x="0" y="-1587"/>
            <a:ext cx="12192000" cy="6865937"/>
            <a:chOff x="0" y="-2373"/>
            <a:chExt cx="12192000" cy="6867027"/>
          </a:xfrm>
        </p:grpSpPr>
        <p:sp>
          <p:nvSpPr>
            <p:cNvPr id="202" name="Google Shape;202;p42"/>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3" name="Google Shape;203;p42"/>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4" name="Google Shape;204;p42"/>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5" name="Google Shape;205;p42"/>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6" name="Google Shape;206;p42"/>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7" name="Google Shape;207;p42"/>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08" name="Google Shape;208;p42"/>
            <p:cNvSpPr/>
            <p:nvPr/>
          </p:nvSpPr>
          <p:spPr>
            <a:xfrm rot="-600000">
              <a:off x="8491538" y="2714271"/>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09" name="Google Shape;209;p42"/>
            <p:cNvSpPr/>
            <p:nvPr/>
          </p:nvSpPr>
          <p:spPr>
            <a:xfrm>
              <a:off x="455613" y="2801598"/>
              <a:ext cx="11277600" cy="3602608"/>
            </a:xfrm>
            <a:custGeom>
              <a:avLst/>
              <a:gdLst/>
              <a:ahLst/>
              <a:cxnLst/>
              <a:rect l="l" t="t" r="r" b="b"/>
              <a:pathLst>
                <a:path w="10000" h="7946" extrusionOk="0">
                  <a:moveTo>
                    <a:pt x="0" y="0"/>
                  </a:moveTo>
                  <a:lnTo>
                    <a:pt x="0" y="7945"/>
                  </a:lnTo>
                  <a:lnTo>
                    <a:pt x="10000" y="7946"/>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0" name="Google Shape;210;p42"/>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11" name="Google Shape;211;p42"/>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12" name="Google Shape;212;p4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13" name="Google Shape;213;p42"/>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14" name="Google Shape;214;p42"/>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15" name="Google Shape;215;p42"/>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16" name="Google Shape;216;p42"/>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7"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23" name="Shape 223"/>
        <p:cNvGrpSpPr/>
        <p:nvPr/>
      </p:nvGrpSpPr>
      <p:grpSpPr>
        <a:xfrm>
          <a:off x="0" y="0"/>
          <a:ext cx="0" cy="0"/>
          <a:chOff x="0" y="0"/>
          <a:chExt cx="0" cy="0"/>
        </a:xfrm>
      </p:grpSpPr>
      <p:grpSp>
        <p:nvGrpSpPr>
          <p:cNvPr id="224" name="Google Shape;224;p44"/>
          <p:cNvGrpSpPr/>
          <p:nvPr/>
        </p:nvGrpSpPr>
        <p:grpSpPr>
          <a:xfrm>
            <a:off x="0" y="-1587"/>
            <a:ext cx="12192000" cy="6865937"/>
            <a:chOff x="0" y="-2373"/>
            <a:chExt cx="12192000" cy="6867027"/>
          </a:xfrm>
        </p:grpSpPr>
        <p:sp>
          <p:nvSpPr>
            <p:cNvPr id="225" name="Google Shape;225;p44"/>
            <p:cNvSpPr/>
            <p:nvPr/>
          </p:nvSpPr>
          <p:spPr>
            <a:xfrm>
              <a:off x="0" y="0"/>
              <a:ext cx="12192000" cy="6858000"/>
            </a:xfrm>
            <a:prstGeom prst="rect">
              <a:avLst/>
            </a:prstGeom>
            <a:blipFill rotWithShape="1">
              <a:blip r:embed="rId2"/>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6" name="Google Shape;226;p44"/>
            <p:cNvSpPr/>
            <p:nvPr/>
          </p:nvSpPr>
          <p:spPr>
            <a:xfrm>
              <a:off x="3220" y="2667000"/>
              <a:ext cx="4191000" cy="4191000"/>
            </a:xfrm>
            <a:prstGeom prst="ellipse">
              <a:avLst/>
            </a:prstGeom>
            <a:gradFill>
              <a:gsLst>
                <a:gs pos="0">
                  <a:srgbClr val="F7F7F7">
                    <a:alpha val="9803"/>
                  </a:srgbClr>
                </a:gs>
                <a:gs pos="36000">
                  <a:srgbClr val="F7F7F7">
                    <a:alpha val="8627"/>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7" name="Google Shape;227;p44"/>
            <p:cNvSpPr/>
            <p:nvPr/>
          </p:nvSpPr>
          <p:spPr>
            <a:xfrm>
              <a:off x="1750" y="2895600"/>
              <a:ext cx="2362200" cy="2362200"/>
            </a:xfrm>
            <a:prstGeom prst="ellipse">
              <a:avLst/>
            </a:prstGeom>
            <a:gradFill>
              <a:gsLst>
                <a:gs pos="0">
                  <a:srgbClr val="F7F7F7">
                    <a:alpha val="6666"/>
                  </a:srgbClr>
                </a:gs>
                <a:gs pos="36000">
                  <a:srgbClr val="F7F7F7">
                    <a:alpha val="6666"/>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8" name="Google Shape;228;p44"/>
            <p:cNvSpPr/>
            <p:nvPr/>
          </p:nvSpPr>
          <p:spPr>
            <a:xfrm>
              <a:off x="8609012" y="1676400"/>
              <a:ext cx="2819400" cy="2819400"/>
            </a:xfrm>
            <a:prstGeom prst="ellipse">
              <a:avLst/>
            </a:prstGeom>
            <a:gradFill>
              <a:gsLst>
                <a:gs pos="0">
                  <a:srgbClr val="F7F7F7">
                    <a:alpha val="5490"/>
                  </a:srgbClr>
                </a:gs>
                <a:gs pos="36000">
                  <a:srgbClr val="F7F7F7">
                    <a:alpha val="4705"/>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29" name="Google Shape;229;p44"/>
            <p:cNvSpPr/>
            <p:nvPr/>
          </p:nvSpPr>
          <p:spPr>
            <a:xfrm>
              <a:off x="7999412" y="-2373"/>
              <a:ext cx="1600200" cy="1600200"/>
            </a:xfrm>
            <a:prstGeom prst="ellipse">
              <a:avLst/>
            </a:prstGeom>
            <a:gradFill>
              <a:gsLst>
                <a:gs pos="0">
                  <a:srgbClr val="F7F7F7">
                    <a:alpha val="12549"/>
                  </a:srgbClr>
                </a:gs>
                <a:gs pos="36000">
                  <a:srgbClr val="F7F7F7">
                    <a:alpha val="5490"/>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0" name="Google Shape;230;p44"/>
            <p:cNvSpPr/>
            <p:nvPr/>
          </p:nvSpPr>
          <p:spPr>
            <a:xfrm>
              <a:off x="8609012" y="5874054"/>
              <a:ext cx="990600" cy="990600"/>
            </a:xfrm>
            <a:prstGeom prst="ellipse">
              <a:avLst/>
            </a:prstGeom>
            <a:gradFill>
              <a:gsLst>
                <a:gs pos="0">
                  <a:srgbClr val="F7F7F7">
                    <a:alpha val="12549"/>
                  </a:srgbClr>
                </a:gs>
                <a:gs pos="36000">
                  <a:srgbClr val="F7F7F7">
                    <a:alpha val="5490"/>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panose="020B0604020202020204"/>
                <a:buNone/>
              </a:pP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1" name="Google Shape;231;p44"/>
            <p:cNvSpPr/>
            <p:nvPr/>
          </p:nvSpPr>
          <p:spPr>
            <a:xfrm rot="-600000">
              <a:off x="8491538" y="4184529"/>
              <a:ext cx="3298825" cy="441395"/>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8431"/>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2" name="Google Shape;232;p44"/>
            <p:cNvSpPr/>
            <p:nvPr/>
          </p:nvSpPr>
          <p:spPr>
            <a:xfrm>
              <a:off x="455613" y="4241688"/>
              <a:ext cx="11277600" cy="2337171"/>
            </a:xfrm>
            <a:custGeom>
              <a:avLst/>
              <a:gdLst/>
              <a:ahLst/>
              <a:cxnLst/>
              <a:rect l="l" t="t" r="r" b="b"/>
              <a:pathLst>
                <a:path w="10000" h="8000" extrusionOk="0">
                  <a:moveTo>
                    <a:pt x="0" y="0"/>
                  </a:moveTo>
                  <a:lnTo>
                    <a:pt x="0" y="7970"/>
                  </a:lnTo>
                  <a:lnTo>
                    <a:pt x="10000" y="8000"/>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3" name="Google Shape;233;p44"/>
            <p:cNvSpPr/>
            <p:nvPr/>
          </p:nvSpPr>
          <p:spPr>
            <a:xfrm>
              <a:off x="0" y="804"/>
              <a:ext cx="12192000" cy="6857499"/>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grpSp>
      <p:sp>
        <p:nvSpPr>
          <p:cNvPr id="234" name="Google Shape;234;p44"/>
          <p:cNvSpPr txBox="1"/>
          <p:nvPr/>
        </p:nvSpPr>
        <p:spPr>
          <a:xfrm>
            <a:off x="9718675" y="2632075"/>
            <a:ext cx="803275"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44"/>
          <p:cNvSpPr txBox="1"/>
          <p:nvPr/>
        </p:nvSpPr>
        <p:spPr>
          <a:xfrm>
            <a:off x="898525" y="590550"/>
            <a:ext cx="801687" cy="157003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accent1"/>
              </a:buClr>
              <a:buSzPts val="9600"/>
              <a:buFont typeface="Arial" panose="020B0604020202020204"/>
              <a:buNone/>
            </a:pPr>
            <a:r>
              <a:rPr lang="en-US" sz="9600" b="0" i="0" u="none" strike="noStrike" cap="none">
                <a:solidFill>
                  <a:schemeClr val="accent1"/>
                </a:solidFill>
                <a:latin typeface="Arial" panose="020B0604020202020204"/>
                <a:ea typeface="Arial" panose="020B0604020202020204"/>
                <a:cs typeface="Arial" panose="020B0604020202020204"/>
                <a:sym typeface="Arial" panose="020B0604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6" name="Google Shape;236;p44"/>
          <p:cNvSpPr/>
          <p:nvPr/>
        </p:nvSpPr>
        <p:spPr>
          <a:xfrm>
            <a:off x="10437812" y="0"/>
            <a:ext cx="685800" cy="1143000"/>
          </a:xfrm>
          <a:prstGeom prst="rect">
            <a:avLst/>
          </a:prstGeom>
          <a:solidFill>
            <a:schemeClr val="accent1"/>
          </a:solidFill>
          <a:ln>
            <a:noFill/>
          </a:ln>
          <a:effectLst>
            <a:outerShdw blurRad="63500" dist="25400" dir="5400000">
              <a:srgbClr val="000000">
                <a:alpha val="43529"/>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237" name="Google Shape;237;p44"/>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2pPr>
            <a:lvl3pPr marR="0" lvl="2"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3pPr>
            <a:lvl4pPr marR="0" lvl="3"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4pPr>
            <a:lvl5pPr marR="0" lvl="4" algn="l" rtl="0">
              <a:lnSpc>
                <a:spcPct val="100000"/>
              </a:lnSpc>
              <a:spcBef>
                <a:spcPts val="0"/>
              </a:spcBef>
              <a:spcAft>
                <a:spcPts val="0"/>
              </a:spcAft>
              <a:buClr>
                <a:srgbClr val="000000"/>
              </a:buClr>
              <a:buSzPts val="1400"/>
              <a:buFont typeface="Arial" panose="020B0604020202020204"/>
              <a:buNone/>
              <a:defRPr sz="3600" b="0" i="0" u="none" strike="noStrike" cap="none">
                <a:solidFill>
                  <a:schemeClr val="lt2"/>
                </a:solidFill>
                <a:latin typeface="Century Gothic" panose="020B0502020202020204"/>
                <a:ea typeface="Century Gothic" panose="020B0502020202020204"/>
                <a:cs typeface="Century Gothic" panose="020B0502020202020204"/>
                <a:sym typeface="Century Gothic" panose="020B0502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2"/>
                </a:solidFill>
                <a:latin typeface="Arial" panose="020B0604020202020204"/>
                <a:ea typeface="Arial" panose="020B0604020202020204"/>
                <a:cs typeface="Arial" panose="020B0604020202020204"/>
                <a:sym typeface="Arial" panose="020B0604020202020204"/>
              </a:defRPr>
            </a:lvl9pPr>
          </a:lstStyle>
          <a:p/>
        </p:txBody>
      </p:sp>
      <p:sp>
        <p:nvSpPr>
          <p:cNvPr id="238" name="Google Shape;238;p44"/>
          <p:cNvSpPr txBox="1"/>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91160" algn="l" rtl="0">
              <a:lnSpc>
                <a:spcPct val="100000"/>
              </a:lnSpc>
              <a:spcBef>
                <a:spcPts val="1000"/>
              </a:spcBef>
              <a:spcAft>
                <a:spcPts val="0"/>
              </a:spcAft>
              <a:buClr>
                <a:schemeClr val="accent1"/>
              </a:buClr>
              <a:buSzPts val="2560"/>
              <a:buFont typeface="Noto Sans Symbols"/>
              <a:buChar char="►"/>
              <a:defRPr sz="3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2pPr>
            <a:lvl3pPr marL="1371600" marR="0" lvl="2" indent="-299720" algn="l" rtl="0">
              <a:lnSpc>
                <a:spcPct val="100000"/>
              </a:lnSpc>
              <a:spcBef>
                <a:spcPts val="1000"/>
              </a:spcBef>
              <a:spcAft>
                <a:spcPts val="0"/>
              </a:spcAft>
              <a:buClr>
                <a:schemeClr val="accent1"/>
              </a:buClr>
              <a:buSzPts val="1120"/>
              <a:buFont typeface="Noto Sans Symbols"/>
              <a:buChar char="►"/>
              <a:defRPr sz="14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404040"/>
                </a:solidFill>
                <a:latin typeface="Century Gothic" panose="020B0502020202020204"/>
                <a:ea typeface="Century Gothic" panose="020B0502020202020204"/>
                <a:cs typeface="Century Gothic" panose="020B0502020202020204"/>
                <a:sym typeface="Century Gothic" panose="020B0502020202020204"/>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7pPr>
            <a:lvl8pPr marL="3657600" marR="0" lvl="7"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8pPr>
            <a:lvl9pPr marL="4114800" marR="0" lvl="8"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panose="020B0502020202020204"/>
                <a:ea typeface="Century Gothic" panose="020B0502020202020204"/>
                <a:cs typeface="Century Gothic" panose="020B0502020202020204"/>
                <a:sym typeface="Century Gothic" panose="020B0502020202020204"/>
              </a:defRPr>
            </a:lvl9pPr>
          </a:lstStyle>
          <a:p/>
        </p:txBody>
      </p:sp>
      <p:sp>
        <p:nvSpPr>
          <p:cNvPr id="239" name="Google Shape;239;p44"/>
          <p:cNvSpPr txBox="1"/>
          <p:nvPr>
            <p:ph type="dt" idx="10"/>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40" name="Google Shape;240;p44"/>
          <p:cNvSpPr txBox="1"/>
          <p:nvPr>
            <p:ph type="ftr" idx="11"/>
          </p:nvPr>
        </p:nvSpPr>
        <p:spPr>
          <a:xfrm>
            <a:off x="528637" y="6391275"/>
            <a:ext cx="3859212" cy="304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41" name="Google Shape;241;p44"/>
          <p:cNvSpPr txBox="1"/>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1pPr>
            <a:lvl2pPr marL="0" marR="0" lvl="1"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2pPr>
            <a:lvl3pPr marL="0" marR="0" lvl="2"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3pPr>
            <a:lvl4pPr marL="0" marR="0" lvl="3"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4pPr>
            <a:lvl5pPr marL="0" marR="0" lvl="4"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5pPr>
            <a:lvl6pPr marL="0" marR="0" lvl="5"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6pPr>
            <a:lvl7pPr marL="0" marR="0" lvl="6"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7pPr>
            <a:lvl8pPr marL="0" marR="0" lvl="7"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8pPr>
            <a:lvl9pPr marL="0" marR="0" lvl="8" indent="0" algn="ctr" rtl="0">
              <a:lnSpc>
                <a:spcPct val="100000"/>
              </a:lnSpc>
              <a:spcBef>
                <a:spcPts val="0"/>
              </a:spcBef>
              <a:spcAft>
                <a:spcPts val="0"/>
              </a:spcAft>
              <a:buClr>
                <a:schemeClr val="lt1"/>
              </a:buClr>
              <a:buSzPts val="2800"/>
              <a:buFont typeface="Century Gothic" panose="020B0502020202020204"/>
              <a:buNone/>
              <a:defRPr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defRPr>
            </a:lvl9pPr>
          </a:lstStyle>
          <a:p>
            <a:pPr marL="0" lvl="0" indent="0" algn="ctr" rtl="0">
              <a:spcBef>
                <a:spcPts val="0"/>
              </a:spcBef>
              <a:spcAft>
                <a:spcPts val="0"/>
              </a:spcAft>
              <a:buNone/>
            </a:pPr>
            <a:fld id="{00000000-1234-1234-1234-123412341234}" type="slidenum">
              <a:rPr lang="en-US"/>
            </a:fld>
            <a:endParaRPr sz="1400">
              <a:solidFill>
                <a:srgbClr val="000000"/>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sldLayoutIdLst>
    <p:sldLayoutId id="214748366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3.pn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tutorialspoint.com/dbms/relational_algebra.htm" TargetMode="External"/><Relationship Id="rId3" Type="http://schemas.openxmlformats.org/officeDocument/2006/relationships/hyperlink" Target="https://www.guru99.com/relational-data-model-dbms.html" TargetMode="External"/><Relationship Id="rId2" Type="http://schemas.openxmlformats.org/officeDocument/2006/relationships/hyperlink" Target="https://www.geeksforgeeks.org/generalization-specialization-and-aggregation-in-er-model/" TargetMode="External"/><Relationship Id="rId1" Type="http://schemas.openxmlformats.org/officeDocument/2006/relationships/hyperlink" Target="about:blan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363" name="Shape 363"/>
        <p:cNvGrpSpPr/>
        <p:nvPr/>
      </p:nvGrpSpPr>
      <p:grpSpPr>
        <a:xfrm>
          <a:off x="0" y="0"/>
          <a:ext cx="0" cy="0"/>
          <a:chOff x="0" y="0"/>
          <a:chExt cx="0" cy="0"/>
        </a:xfrm>
      </p:grpSpPr>
      <p:sp>
        <p:nvSpPr>
          <p:cNvPr id="364" name="Google Shape;364;p1"/>
          <p:cNvSpPr txBox="1"/>
          <p:nvPr>
            <p:ph type="ctrTitle"/>
          </p:nvPr>
        </p:nvSpPr>
        <p:spPr>
          <a:xfrm>
            <a:off x="2249487" y="784225"/>
            <a:ext cx="8607425" cy="123825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br>
              <a:rPr lang="en-US" sz="3600" b="1" i="0" u="none">
                <a:solidFill>
                  <a:schemeClr val="lt1"/>
                </a:solidFill>
                <a:latin typeface="Arial" panose="020B0604020202020204"/>
                <a:ea typeface="Arial" panose="020B0604020202020204"/>
                <a:cs typeface="Arial" panose="020B0604020202020204"/>
                <a:sym typeface="Arial" panose="020B0604020202020204"/>
              </a:rPr>
            </a:br>
            <a:r>
              <a:rPr lang="en-US" sz="3600" b="1" i="0" u="none">
                <a:solidFill>
                  <a:schemeClr val="lt1"/>
                </a:solidFill>
                <a:latin typeface="Arial" panose="020B0604020202020204"/>
                <a:ea typeface="Arial" panose="020B0604020202020204"/>
                <a:cs typeface="Arial" panose="020B0604020202020204"/>
                <a:sym typeface="Arial" panose="020B0604020202020204"/>
              </a:rPr>
              <a:t>Expectation Setting Overview (Day-1)</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65" name="Google Shape;365;p1"/>
          <p:cNvSpPr txBox="1"/>
          <p:nvPr/>
        </p:nvSpPr>
        <p:spPr>
          <a:xfrm>
            <a:off x="5443537" y="2424112"/>
            <a:ext cx="6046787" cy="36083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Subject: Database Management System</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Subject Code:BCS403</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Semester : 4</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chemeClr val="dk1"/>
              </a:buClr>
              <a:buSzPts val="2000"/>
              <a:buFont typeface="Arial" panose="020B06040202020202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Course Instructors: Prof.Komala Devi,Prof.Abdul, Prof.Janhavi                             </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Department of Information Science and Engineering,</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FFFF00"/>
              </a:buClr>
              <a:buSzPts val="2000"/>
              <a:buFont typeface="Times New Roman" panose="020206030504050203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FFFF00"/>
              </a:buClr>
              <a:buSzPts val="2000"/>
              <a:buFont typeface="Times New Roman" panose="02020603050405020304"/>
              <a:buNone/>
            </a:pPr>
            <a:r>
              <a:rPr lang="en-US"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rPr>
              <a:t>CMRIT – Bangalore.</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C00000"/>
              </a:buClr>
              <a:buSzPts val="1600"/>
              <a:buFont typeface="Noto Sans Symbols"/>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ts val="2000"/>
              <a:buFont typeface="Arial" panose="020B0604020202020204"/>
              <a:buNone/>
            </a:pPr>
            <a:endParaRPr sz="2000" b="1" i="0" u="none" strike="noStrike" cap="none">
              <a:solidFill>
                <a:srgbClr val="FFFF00"/>
              </a:solidFill>
              <a:latin typeface="Times New Roman" panose="02020603050405020304"/>
              <a:ea typeface="Times New Roman" panose="02020603050405020304"/>
              <a:cs typeface="Times New Roman" panose="02020603050405020304"/>
              <a:sym typeface="Times New Roman" panose="02020603050405020304"/>
            </a:endParaRPr>
          </a:p>
        </p:txBody>
      </p:sp>
      <p:pic>
        <p:nvPicPr>
          <p:cNvPr id="366" name="Google Shape;366;p1"/>
          <p:cNvPicPr preferRelativeResize="0"/>
          <p:nvPr/>
        </p:nvPicPr>
        <p:blipFill rotWithShape="1">
          <a:blip r:embed="rId1"/>
          <a:srcRect/>
          <a:stretch>
            <a:fillRect/>
          </a:stretch>
        </p:blipFill>
        <p:spPr>
          <a:xfrm>
            <a:off x="902125" y="2303450"/>
            <a:ext cx="3853226" cy="2581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442" name="Shape 442"/>
        <p:cNvGrpSpPr/>
        <p:nvPr/>
      </p:nvGrpSpPr>
      <p:grpSpPr>
        <a:xfrm>
          <a:off x="0" y="0"/>
          <a:ext cx="0" cy="0"/>
          <a:chOff x="0" y="0"/>
          <a:chExt cx="0" cy="0"/>
        </a:xfrm>
      </p:grpSpPr>
      <p:sp>
        <p:nvSpPr>
          <p:cNvPr id="443" name="Google Shape;443;p10"/>
          <p:cNvSpPr txBox="1"/>
          <p:nvPr>
            <p:ph type="title"/>
          </p:nvPr>
        </p:nvSpPr>
        <p:spPr>
          <a:xfrm>
            <a:off x="3305175" y="1012825"/>
            <a:ext cx="5657850"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Scope-Job Perspective</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44" name="Google Shape;444;p10"/>
          <p:cNvSpPr txBox="1"/>
          <p:nvPr>
            <p:ph type="body" idx="1"/>
          </p:nvPr>
        </p:nvSpPr>
        <p:spPr>
          <a:xfrm>
            <a:off x="6806565" y="2588260"/>
            <a:ext cx="5243512" cy="22812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560"/>
              <a:buFont typeface="Noto Sans Symbols"/>
              <a:buChar char="►"/>
            </a:pPr>
            <a:r>
              <a:rPr lang="en-US"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Database Administrator</a:t>
            </a:r>
            <a:endParaRPr lang="en-US"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45" name="Google Shape;445;p10"/>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46" name="Google Shape;446;p1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47" name="Google Shape;447;p10"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pic>
        <p:nvPicPr>
          <p:cNvPr id="449" name="Google Shape;449;p10"/>
          <p:cNvPicPr preferRelativeResize="0"/>
          <p:nvPr/>
        </p:nvPicPr>
        <p:blipFill rotWithShape="1">
          <a:blip r:embed="rId2"/>
          <a:srcRect/>
          <a:stretch>
            <a:fillRect/>
          </a:stretch>
        </p:blipFill>
        <p:spPr>
          <a:xfrm>
            <a:off x="5968365" y="3429317"/>
            <a:ext cx="5243512" cy="2746375"/>
          </a:xfrm>
          <a:prstGeom prst="rect">
            <a:avLst/>
          </a:prstGeom>
          <a:noFill/>
          <a:ln>
            <a:noFill/>
          </a:ln>
        </p:spPr>
      </p:pic>
      <p:sp>
        <p:nvSpPr>
          <p:cNvPr id="2" name="Text Box 1"/>
          <p:cNvSpPr txBox="1"/>
          <p:nvPr/>
        </p:nvSpPr>
        <p:spPr>
          <a:xfrm>
            <a:off x="756920" y="2245360"/>
            <a:ext cx="3589020" cy="3792855"/>
          </a:xfrm>
          <a:prstGeom prst="rect">
            <a:avLst/>
          </a:prstGeom>
        </p:spPr>
        <p:txBody>
          <a:bodyPr>
            <a:noAutofit/>
          </a:bodyPr>
          <a:p>
            <a:pPr>
              <a:spcAft>
                <a:spcPct val="60000"/>
              </a:spcAft>
            </a:pPr>
            <a:r>
              <a:rPr lang="en-US" altLang="zh-CN" sz="2300" b="1"/>
              <a:t>Entry-Level Roles </a:t>
            </a:r>
            <a:endParaRPr lang="en-US" altLang="zh-CN" sz="2300" b="1"/>
          </a:p>
          <a:p>
            <a:pPr>
              <a:buFont typeface="Arial" panose="020B0604020202020204"/>
              <a:buChar char="•"/>
            </a:pPr>
            <a:r>
              <a:rPr lang="en-US" altLang="zh-CN" sz="1600"/>
              <a:t> Junior DBA</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SQL Developer</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Database Support Engineer</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Data Analyst (SQL-based)</a:t>
            </a:r>
            <a:endParaRPr lang="en-US" altLang="zh-CN" sz="1600"/>
          </a:p>
          <a:p>
            <a:pPr>
              <a:buFont typeface="Arial" panose="020B0604020202020204"/>
              <a:buChar char="•"/>
            </a:pPr>
            <a:endParaRPr lang="en-US" altLang="zh-CN" sz="1600"/>
          </a:p>
          <a:p>
            <a:pPr>
              <a:buFont typeface="Arial" panose="020B0604020202020204"/>
              <a:buChar char="•"/>
            </a:pPr>
            <a:r>
              <a:rPr lang="en-US" altLang="zh-CN" sz="1600"/>
              <a:t> Backend Developer (Fresher)</a:t>
            </a:r>
            <a:endParaRPr lang="en-US" altLang="zh-CN" sz="1600"/>
          </a:p>
          <a:p>
            <a:pPr>
              <a:spcAft>
                <a:spcPct val="60000"/>
              </a:spcAft>
            </a:pPr>
            <a:endParaRPr lang="en-US" altLang="zh-CN" sz="2300" b="1"/>
          </a:p>
          <a:p>
            <a:pPr>
              <a:spcAft>
                <a:spcPct val="60000"/>
              </a:spcAft>
            </a:pPr>
            <a:endParaRPr lang="en-US" altLang="zh-CN" sz="2300" b="1"/>
          </a:p>
          <a:p>
            <a:pPr>
              <a:buFont typeface="Arial" panose="020B0604020202020204"/>
              <a:buChar char="•"/>
            </a:pPr>
            <a:endParaRPr lang="en-US" altLang="zh-CN" sz="1600"/>
          </a:p>
          <a:p>
            <a:pPr indent="0">
              <a:buFont typeface="Arial" panose="020B0604020202020204"/>
              <a:buNone/>
            </a:pPr>
            <a:endParaRPr lang="en-US" altLang="zh-CN" sz="1600"/>
          </a:p>
          <a:p>
            <a:pPr>
              <a:buFont typeface="Arial" panose="020B0604020202020204"/>
              <a:buChar char="•"/>
            </a:pPr>
            <a:endParaRPr lang="en-US" altLang="zh-CN" sz="1600"/>
          </a:p>
          <a:p>
            <a:pPr>
              <a:buFont typeface="Arial" panose="020B0604020202020204"/>
              <a:buChar char="•"/>
            </a:pPr>
            <a:endParaRPr lang="en-US" altLang="zh-CN" sz="16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453" name="Shape 453"/>
        <p:cNvGrpSpPr/>
        <p:nvPr/>
      </p:nvGrpSpPr>
      <p:grpSpPr>
        <a:xfrm>
          <a:off x="0" y="0"/>
          <a:ext cx="0" cy="0"/>
          <a:chOff x="0" y="0"/>
          <a:chExt cx="0" cy="0"/>
        </a:xfrm>
      </p:grpSpPr>
      <p:sp>
        <p:nvSpPr>
          <p:cNvPr id="454" name="Google Shape;454;p11"/>
          <p:cNvSpPr txBox="1"/>
          <p:nvPr>
            <p:ph type="title"/>
          </p:nvPr>
        </p:nvSpPr>
        <p:spPr>
          <a:xfrm>
            <a:off x="2495550" y="1012825"/>
            <a:ext cx="7850187"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Scope-Higher Studies Perspective</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5" name="Google Shape;455;p11"/>
          <p:cNvSpPr txBox="1"/>
          <p:nvPr>
            <p:ph type="body" idx="1"/>
          </p:nvPr>
        </p:nvSpPr>
        <p:spPr>
          <a:xfrm>
            <a:off x="1155700" y="2603500"/>
            <a:ext cx="3860700" cy="968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Masters in India/Abraod</a:t>
            </a:r>
            <a:endPar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Online Degree programs</a:t>
            </a:r>
            <a:endPar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1120"/>
              <a:buFont typeface="Noto Sans Symbols"/>
              <a:buChar char="►"/>
            </a:pPr>
            <a:r>
              <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MOOC</a:t>
            </a:r>
            <a:endParaRPr lang="en-US"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1120"/>
              <a:buFont typeface="Noto Sans Symbols"/>
              <a:buNone/>
            </a:pPr>
            <a:endParaRPr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271780" algn="l" rtl="0">
              <a:lnSpc>
                <a:spcPct val="100000"/>
              </a:lnSpc>
              <a:spcBef>
                <a:spcPts val="1000"/>
              </a:spcBef>
              <a:spcAft>
                <a:spcPts val="0"/>
              </a:spcAft>
              <a:buClr>
                <a:schemeClr val="accent1"/>
              </a:buClr>
              <a:buSzPts val="1120"/>
              <a:buFont typeface="Noto Sans Symbols"/>
              <a:buNone/>
            </a:pPr>
            <a:endParaRPr sz="14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56" name="Google Shape;456;p11"/>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57" name="Google Shape;457;p1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58" name="Google Shape;458;p11"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graphicFrame>
        <p:nvGraphicFramePr>
          <p:cNvPr id="459" name="Google Shape;459;p11"/>
          <p:cNvGraphicFramePr/>
          <p:nvPr/>
        </p:nvGraphicFramePr>
        <p:xfrm>
          <a:off x="3225800" y="3841750"/>
          <a:ext cx="3822700" cy="3000000"/>
        </p:xfrm>
        <a:graphic>
          <a:graphicData uri="http://schemas.openxmlformats.org/drawingml/2006/table">
            <a:tbl>
              <a:tblPr>
                <a:noFill/>
                <a:tableStyleId>{9844AB1C-D057-4C8D-9F84-6EF8779C58AC}</a:tableStyleId>
              </a:tblPr>
              <a:tblGrid>
                <a:gridCol w="3822700"/>
              </a:tblGrid>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Florida Institute of Technology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Carnegie Mellon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Auburn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Kennesaw State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930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Boston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Stevens Institute of Technology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2478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DePaul University</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495750">
                <a:tc>
                  <a:txBody>
                    <a:bodyPr/>
                    <a:lstStyle/>
                    <a:p>
                      <a:pPr marL="0" marR="0" lvl="0" indent="0" algn="l" rtl="0">
                        <a:lnSpc>
                          <a:spcPct val="115000"/>
                        </a:lnSpc>
                        <a:spcBef>
                          <a:spcPts val="0"/>
                        </a:spcBef>
                        <a:spcAft>
                          <a:spcPts val="0"/>
                        </a:spcAft>
                        <a:buClr>
                          <a:schemeClr val="dk1"/>
                        </a:buClr>
                        <a:buSzPts val="1600"/>
                        <a:buFont typeface="Calibri" panose="020F0502020204030204"/>
                        <a:buNone/>
                      </a:pPr>
                      <a:r>
                        <a:rPr lang="en-US" sz="1600" b="1" i="0" u="none" strike="noStrike" cap="none">
                          <a:solidFill>
                            <a:schemeClr val="dk1"/>
                          </a:solidFill>
                          <a:latin typeface="Calibri" panose="020F0502020204030204"/>
                          <a:ea typeface="Calibri" panose="020F0502020204030204"/>
                          <a:cs typeface="Calibri" panose="020F0502020204030204"/>
                          <a:sym typeface="Calibri" panose="020F0502020204030204"/>
                        </a:rPr>
                        <a:t>University of Southern California</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pic>
        <p:nvPicPr>
          <p:cNvPr id="460" name="Google Shape;460;p11"/>
          <p:cNvPicPr preferRelativeResize="0"/>
          <p:nvPr/>
        </p:nvPicPr>
        <p:blipFill rotWithShape="1">
          <a:blip r:embed="rId2"/>
          <a:srcRect/>
          <a:stretch>
            <a:fillRect/>
          </a:stretch>
        </p:blipFill>
        <p:spPr>
          <a:xfrm>
            <a:off x="7048500" y="2217125"/>
            <a:ext cx="5191625" cy="4367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464" name="Shape 464"/>
        <p:cNvGrpSpPr/>
        <p:nvPr/>
      </p:nvGrpSpPr>
      <p:grpSpPr>
        <a:xfrm>
          <a:off x="0" y="0"/>
          <a:ext cx="0" cy="0"/>
          <a:chOff x="0" y="0"/>
          <a:chExt cx="0" cy="0"/>
        </a:xfrm>
      </p:grpSpPr>
      <p:sp>
        <p:nvSpPr>
          <p:cNvPr id="465" name="Google Shape;465;p12"/>
          <p:cNvSpPr txBox="1"/>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Course Objectives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66" name="Google Shape;466;p1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67" name="Google Shape;467;p12"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468" name="Google Shape;468;p12"/>
          <p:cNvSpPr txBox="1"/>
          <p:nvPr>
            <p:ph type="body" idx="1"/>
          </p:nvPr>
        </p:nvSpPr>
        <p:spPr>
          <a:xfrm>
            <a:off x="436098" y="2557461"/>
            <a:ext cx="11268222" cy="2308284"/>
          </a:xfrm>
          <a:prstGeom prst="rect">
            <a:avLst/>
          </a:prstGeom>
          <a:noFill/>
          <a:ln>
            <a:noFill/>
          </a:ln>
        </p:spPr>
        <p:txBody>
          <a:bodyPr spcFirstLastPara="1" wrap="square" lIns="91425" tIns="45700" rIns="91425" bIns="45700" anchor="ctr" anchorCtr="0">
            <a:spAutoFit/>
          </a:bodyPr>
          <a:lstStyle/>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Provide a strong foundation in database concepts, technology, and practice.</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Practice SQL programming through a variety of database problems.</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Understand the relational database design principles.</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Demonstrate the use of concurrency and transactions in database.</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Design and build database applications for real world problems.</a:t>
            </a:r>
            <a:endParaRPr lang="en-US" sz="24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100000"/>
              </a:lnSpc>
              <a:spcBef>
                <a:spcPts val="0"/>
              </a:spcBef>
              <a:spcAft>
                <a:spcPts val="0"/>
              </a:spcAft>
              <a:buSzPts val="1440"/>
              <a:buFont typeface="Noto Sans Symbols"/>
              <a:buChar char="✔"/>
            </a:pPr>
            <a:r>
              <a:rPr lang="en-US" sz="2400" b="1">
                <a:latin typeface="Times New Roman" panose="02020603050405020304"/>
                <a:ea typeface="Times New Roman" panose="02020603050405020304"/>
                <a:cs typeface="Times New Roman" panose="02020603050405020304"/>
                <a:sym typeface="Times New Roman" panose="02020603050405020304"/>
              </a:rPr>
              <a:t>To become familiar with database storage structures and access techniques.</a:t>
            </a:r>
            <a:endParaRPr sz="2400" b="1"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472" name="Shape 472"/>
        <p:cNvGrpSpPr/>
        <p:nvPr/>
      </p:nvGrpSpPr>
      <p:grpSpPr>
        <a:xfrm>
          <a:off x="0" y="0"/>
          <a:ext cx="0" cy="0"/>
          <a:chOff x="0" y="0"/>
          <a:chExt cx="0" cy="0"/>
        </a:xfrm>
      </p:grpSpPr>
      <p:sp>
        <p:nvSpPr>
          <p:cNvPr id="473" name="Google Shape;473;p13"/>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Course Outcomes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74" name="Google Shape;474;p13"/>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75" name="Google Shape;475;p1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76" name="Google Shape;476;p13"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graphicFrame>
        <p:nvGraphicFramePr>
          <p:cNvPr id="477" name="Google Shape;477;p13"/>
          <p:cNvGraphicFramePr/>
          <p:nvPr/>
        </p:nvGraphicFramePr>
        <p:xfrm>
          <a:off x="703385" y="2520877"/>
          <a:ext cx="10190025" cy="3151175"/>
        </p:xfrm>
        <a:graphic>
          <a:graphicData uri="http://schemas.openxmlformats.org/drawingml/2006/table">
            <a:tbl>
              <a:tblPr>
                <a:noFill/>
                <a:tableStyleId>{9844AB1C-D057-4C8D-9F84-6EF8779C58AC}</a:tableStyleId>
              </a:tblPr>
              <a:tblGrid>
                <a:gridCol w="10190025"/>
              </a:tblGrid>
              <a:tr h="275950">
                <a:tc>
                  <a:txBody>
                    <a:bodyPr/>
                    <a:lstStyle/>
                    <a:p>
                      <a:pPr marL="0" marR="0" lvl="0" indent="0" algn="ctr" rtl="0">
                        <a:lnSpc>
                          <a:spcPct val="115000"/>
                        </a:lnSpc>
                        <a:spcBef>
                          <a:spcPts val="0"/>
                        </a:spcBef>
                        <a:spcAft>
                          <a:spcPts val="0"/>
                        </a:spcAft>
                        <a:buClr>
                          <a:schemeClr val="dk1"/>
                        </a:buClr>
                        <a:buSzPts val="1600"/>
                        <a:buFont typeface="Times New Roman" panose="02020603050405020304"/>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Course Outcomes</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EECE1"/>
                    </a:solidFill>
                  </a:tcPr>
                </a:tc>
              </a:tr>
              <a:tr h="345350">
                <a:tc>
                  <a:txBody>
                    <a:bodyPr/>
                    <a:lstStyle/>
                    <a:p>
                      <a:pPr marL="0" marR="0" lvl="0" indent="0" algn="l" rtl="0">
                        <a:lnSpc>
                          <a:spcPct val="100000"/>
                        </a:lnSpc>
                        <a:spcBef>
                          <a:spcPts val="0"/>
                        </a:spcBef>
                        <a:spcAft>
                          <a:spcPts val="0"/>
                        </a:spcAft>
                        <a:buClr>
                          <a:schemeClr val="dk1"/>
                        </a:buClr>
                        <a:buSzPts val="1600"/>
                        <a:buFont typeface="Times New Roman" panose="02020603050405020304"/>
                        <a:buNone/>
                      </a:pPr>
                      <a:r>
                        <a:rPr lang="en-US" sz="2400" b="1" i="0" u="none" strike="noStrike" cap="none">
                          <a:solidFill>
                            <a:schemeClr val="dk1"/>
                          </a:solidFill>
                          <a:latin typeface="Arial" panose="020B0604020202020204"/>
                          <a:ea typeface="Arial" panose="020B0604020202020204"/>
                          <a:cs typeface="Arial" panose="020B0604020202020204"/>
                          <a:sym typeface="Arial" panose="020B0604020202020204"/>
                        </a:rPr>
                        <a:t>By the end of this course, students will be able to </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81675">
                <a:tc>
                  <a:txBody>
                    <a:bodyPr/>
                    <a:lstStyle/>
                    <a:p>
                      <a:pPr marL="285750" marR="0" lvl="0" indent="-285750" algn="l" rtl="0">
                        <a:lnSpc>
                          <a:spcPct val="100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Describe the basic elements of a relational database management system </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180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Design entity relationship for the given scenario.</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7345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Apply various Structured Query Language (SQL) statements for database manipulation.</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580000">
                <a:tc>
                  <a:txBody>
                    <a:bodyPr/>
                    <a:lstStyle/>
                    <a:p>
                      <a:pPr marL="285750" marR="0" lvl="0" indent="-285750" algn="l" rtl="0">
                        <a:lnSpc>
                          <a:spcPct val="100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Analyse various normalization forms for the given application.</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1230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Develop database applications for the given real world problem.</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310650">
                <a:tc>
                  <a:txBody>
                    <a:bodyPr/>
                    <a:lstStyle/>
                    <a:p>
                      <a:pPr marL="285750" marR="0" lvl="0" indent="-285750" algn="just" rtl="0">
                        <a:lnSpc>
                          <a:spcPct val="115000"/>
                        </a:lnSpc>
                        <a:spcBef>
                          <a:spcPts val="0"/>
                        </a:spcBef>
                        <a:spcAft>
                          <a:spcPts val="0"/>
                        </a:spcAft>
                        <a:buClr>
                          <a:schemeClr val="dk1"/>
                        </a:buClr>
                        <a:buSzPts val="1800"/>
                        <a:buFont typeface="Arial" panose="020B0604020202020204"/>
                        <a:buChar char="•"/>
                      </a:pPr>
                      <a:r>
                        <a:rPr lang="en-US" sz="2400" u="none" strike="noStrike" cap="none">
                          <a:latin typeface="Arial" panose="020B0604020202020204"/>
                          <a:ea typeface="Arial" panose="020B0604020202020204"/>
                          <a:cs typeface="Arial" panose="020B0604020202020204"/>
                          <a:sym typeface="Arial" panose="020B0604020202020204"/>
                        </a:rPr>
                        <a:t>Understand the concepts related to NoSQL databases.</a:t>
                      </a:r>
                      <a:endParaRPr sz="2400" u="none" strike="noStrike" cap="none">
                        <a:latin typeface="Arial" panose="020B0604020202020204"/>
                        <a:ea typeface="Arial" panose="020B0604020202020204"/>
                        <a:cs typeface="Arial" panose="020B0604020202020204"/>
                        <a:sym typeface="Arial" panose="020B0604020202020204"/>
                      </a:endParaRPr>
                    </a:p>
                  </a:txBody>
                  <a:tcPr marL="68575" marR="68575" marT="9525"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481" name="Shape 481"/>
        <p:cNvGrpSpPr/>
        <p:nvPr/>
      </p:nvGrpSpPr>
      <p:grpSpPr>
        <a:xfrm>
          <a:off x="0" y="0"/>
          <a:ext cx="0" cy="0"/>
          <a:chOff x="0" y="0"/>
          <a:chExt cx="0" cy="0"/>
        </a:xfrm>
      </p:grpSpPr>
      <p:sp>
        <p:nvSpPr>
          <p:cNvPr id="482" name="Google Shape;482;p14"/>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CO-PO mapping</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83" name="Google Shape;483;p1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84" name="Google Shape;484;p14"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graphicFrame>
        <p:nvGraphicFramePr>
          <p:cNvPr id="485" name="Google Shape;485;p14"/>
          <p:cNvGraphicFramePr/>
          <p:nvPr/>
        </p:nvGraphicFramePr>
        <p:xfrm>
          <a:off x="442912" y="1905000"/>
          <a:ext cx="11306000" cy="4403925"/>
        </p:xfrm>
        <a:graphic>
          <a:graphicData uri="http://schemas.openxmlformats.org/drawingml/2006/table">
            <a:tbl>
              <a:tblPr>
                <a:noFill/>
                <a:tableStyleId>{9844AB1C-D057-4C8D-9F84-6EF8779C58AC}</a:tableStyleId>
              </a:tblPr>
              <a:tblGrid>
                <a:gridCol w="760400"/>
                <a:gridCol w="3678225"/>
                <a:gridCol w="661975"/>
                <a:gridCol w="669925"/>
                <a:gridCol w="384175"/>
                <a:gridCol w="382575"/>
                <a:gridCol w="382575"/>
                <a:gridCol w="384175"/>
                <a:gridCol w="434975"/>
                <a:gridCol w="327025"/>
                <a:gridCol w="327025"/>
                <a:gridCol w="325425"/>
                <a:gridCol w="325425"/>
                <a:gridCol w="325425"/>
                <a:gridCol w="325425"/>
                <a:gridCol w="325425"/>
                <a:gridCol w="325425"/>
                <a:gridCol w="325425"/>
                <a:gridCol w="325425"/>
                <a:gridCol w="309550"/>
              </a:tblGrid>
              <a:tr h="246050">
                <a:tc gridSpan="20">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CO-PO and CO-PSO Mapping</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c hMerge="1">
                  <a:tcPr/>
                </a:tc>
              </a:tr>
              <a:tr h="827075">
                <a:tc gridSpan="2">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Course Outcomes</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hMerge="1">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Blooms Level</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Modules covered</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PO5</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PO6</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PO7</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PO8</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PO9</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PO10</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PO12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PSO4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r h="742950">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CO1</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Describe the basic elements of a relational database management system</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L1</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1,2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r>
              <a:tr h="40797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CO2</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Design entity relationship for the given scenario.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r h="5540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CO3</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Apply various Structured Query Language (SQL) statements for database manipulation.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4</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r>
              <a:tr h="516200">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CO4</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Analyse various normalization forms for the given application.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5</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solidFill>
                            <a:srgbClr val="000000"/>
                          </a:solidFill>
                          <a:latin typeface="Calibri" panose="020F0502020204030204"/>
                          <a:ea typeface="Calibri" panose="020F0502020204030204"/>
                          <a:cs typeface="Calibri" panose="020F0502020204030204"/>
                          <a:sym typeface="Calibri" panose="020F05020202040302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r h="5540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CO5</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15875" algn="l" rtl="0">
                        <a:lnSpc>
                          <a:spcPct val="115000"/>
                        </a:lnSpc>
                        <a:spcBef>
                          <a:spcPts val="0"/>
                        </a:spcBef>
                        <a:spcAft>
                          <a:spcPts val="0"/>
                        </a:spcAft>
                        <a:buClr>
                          <a:srgbClr val="000000"/>
                        </a:buClr>
                        <a:buSzPts val="1200"/>
                        <a:buFont typeface="Century Gothic" panose="020B0502020202020204"/>
                        <a:buNone/>
                      </a:pPr>
                      <a:r>
                        <a:rPr lang="en-US" sz="1200" u="none" strike="noStrike" cap="none"/>
                        <a:t>Develop database applications for the given real world problem.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 </a:t>
                      </a:r>
                      <a:endParaRPr sz="1100" u="none" strike="noStrike" cap="none">
                        <a:latin typeface="Calibri" panose="020F0502020204030204"/>
                        <a:ea typeface="Calibri" panose="020F0502020204030204"/>
                        <a:cs typeface="Calibri" panose="020F0502020204030204"/>
                        <a:sym typeface="Calibri" panose="020F05020202040302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4</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E3EFCD"/>
                    </a:solidFill>
                  </a:tcPr>
                </a:tc>
              </a:tr>
              <a:tr h="555625">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b="1" i="0" u="none" strike="noStrike" cap="none">
                          <a:solidFill>
                            <a:srgbClr val="000000"/>
                          </a:solidFill>
                          <a:latin typeface="Century Gothic" panose="020B0502020202020204"/>
                          <a:ea typeface="Century Gothic" panose="020B0502020202020204"/>
                          <a:cs typeface="Century Gothic" panose="020B0502020202020204"/>
                          <a:sym typeface="Century Gothic" panose="020B0502020202020204"/>
                        </a:rPr>
                        <a:t>CO6</a:t>
                      </a:r>
                      <a:endParaRPr sz="1400" u="none" strike="noStrike" cap="none"/>
                    </a:p>
                  </a:txBody>
                  <a:tcPr marL="51650" marR="51650"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200"/>
                        <a:buFont typeface="Century Gothic" panose="020B0502020202020204"/>
                        <a:buNone/>
                      </a:pPr>
                      <a:r>
                        <a:rPr lang="en-US" sz="1200" u="none" strike="noStrike" cap="none"/>
                        <a:t>Understand the concepts related to NoSQL databases. </a:t>
                      </a:r>
                      <a:endParaRPr sz="1400" u="none" strike="noStrike" cap="none"/>
                    </a:p>
                  </a:txBody>
                  <a:tcPr marL="51650" marR="51650" marT="0" marB="0" anchor="b">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endParaRPr sz="1000" b="1" u="none" strike="noStrike" cap="none">
                        <a:latin typeface="Times New Roman" panose="02020603050405020304"/>
                        <a:ea typeface="Times New Roman" panose="02020603050405020304"/>
                        <a:cs typeface="Times New Roman" panose="02020603050405020304"/>
                        <a:sym typeface="Times New Roman" panose="02020603050405020304"/>
                      </a:endParaRPr>
                    </a:p>
                    <a:p>
                      <a:pPr marL="0" marR="0" lvl="0" indent="0" algn="ctr" rtl="0">
                        <a:lnSpc>
                          <a:spcPct val="115000"/>
                        </a:lnSpc>
                        <a:spcBef>
                          <a:spcPts val="100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L3</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b="1" u="none" strike="noStrike" cap="none">
                          <a:latin typeface="Times New Roman" panose="02020603050405020304"/>
                          <a:ea typeface="Times New Roman" panose="02020603050405020304"/>
                          <a:cs typeface="Times New Roman" panose="02020603050405020304"/>
                          <a:sym typeface="Times New Roman" panose="02020603050405020304"/>
                        </a:rPr>
                        <a:t>5</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3</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2</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l" rtl="0">
                        <a:lnSpc>
                          <a:spcPct val="115000"/>
                        </a:lnSpc>
                        <a:spcBef>
                          <a:spcPts val="0"/>
                        </a:spcBef>
                        <a:spcAft>
                          <a:spcPts val="0"/>
                        </a:spcAft>
                        <a:buClr>
                          <a:srgbClr val="000000"/>
                        </a:buClr>
                        <a:buSzPts val="1100"/>
                        <a:buFont typeface="Arial" panose="020B0604020202020204"/>
                        <a:buNone/>
                      </a:pPr>
                      <a:r>
                        <a:rPr lang="en-US" sz="1100" u="none" strike="noStrike" cap="none">
                          <a:latin typeface="Calibri" panose="020F0502020204030204"/>
                          <a:ea typeface="Calibri" panose="020F0502020204030204"/>
                          <a:cs typeface="Calibri" panose="020F0502020204030204"/>
                          <a:sym typeface="Calibri" panose="020F0502020204030204"/>
                        </a:rPr>
                        <a:t>-</a:t>
                      </a:r>
                      <a:endParaRPr sz="1400" u="none" strike="noStrike" cap="none"/>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2</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c>
                  <a:txBody>
                    <a:bodyPr/>
                    <a:lstStyle/>
                    <a:p>
                      <a:pPr marL="0" marR="0" lvl="0" indent="0" algn="ctr" rtl="0">
                        <a:lnSpc>
                          <a:spcPct val="115000"/>
                        </a:lnSpc>
                        <a:spcBef>
                          <a:spcPts val="0"/>
                        </a:spcBef>
                        <a:spcAft>
                          <a:spcPts val="0"/>
                        </a:spcAft>
                        <a:buClr>
                          <a:srgbClr val="000000"/>
                        </a:buClr>
                        <a:buSzPts val="1000"/>
                        <a:buFont typeface="Arial" panose="020B0604020202020204"/>
                        <a:buNone/>
                      </a:pPr>
                      <a:r>
                        <a:rPr lang="en-US" sz="1000" u="none" strike="noStrike" cap="none">
                          <a:solidFill>
                            <a:srgbClr val="000000"/>
                          </a:solidFill>
                          <a:latin typeface="Times New Roman" panose="02020603050405020304"/>
                          <a:ea typeface="Times New Roman" panose="02020603050405020304"/>
                          <a:cs typeface="Times New Roman" panose="02020603050405020304"/>
                          <a:sym typeface="Times New Roman" panose="02020603050405020304"/>
                        </a:rPr>
                        <a:t>-</a:t>
                      </a:r>
                      <a:endParaRPr sz="1100" u="none" strike="noStrike" cap="none">
                        <a:latin typeface="Calibri" panose="020F0502020204030204"/>
                        <a:ea typeface="Calibri" panose="020F0502020204030204"/>
                        <a:cs typeface="Calibri" panose="020F0502020204030204"/>
                        <a:sym typeface="Calibri" panose="020F0502020204030204"/>
                      </a:endParaRPr>
                    </a:p>
                  </a:txBody>
                  <a:tcPr marL="68575" marR="68575" marT="0" marB="0" anchor="ctr">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solidFill>
                      <a:srgbClr val="F1F7E8"/>
                    </a:solid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489" name="Shape 489"/>
        <p:cNvGrpSpPr/>
        <p:nvPr/>
      </p:nvGrpSpPr>
      <p:grpSpPr>
        <a:xfrm>
          <a:off x="0" y="0"/>
          <a:ext cx="0" cy="0"/>
          <a:chOff x="0" y="0"/>
          <a:chExt cx="0" cy="0"/>
        </a:xfrm>
      </p:grpSpPr>
      <p:sp>
        <p:nvSpPr>
          <p:cNvPr id="490" name="Google Shape;490;p15"/>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Quiz on COs/expectation setting</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1" name="Google Shape;491;p15"/>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 is the second CO?</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Differentiate between Course Objective and Course Outcome?</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Differentiate between Data, Information, Knowledge, and Intelligence?</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400"/>
              <a:buFont typeface="Noto Sans Symbols"/>
              <a:buChar char="►"/>
            </a:pPr>
            <a:r>
              <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 is the significance of this course to ISE students?</a:t>
            </a:r>
            <a:endParaRPr lang="en-US" sz="3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92" name="Google Shape;492;p1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93" name="Google Shape;493;p15"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497" name="Shape 497"/>
        <p:cNvGrpSpPr/>
        <p:nvPr/>
      </p:nvGrpSpPr>
      <p:grpSpPr>
        <a:xfrm>
          <a:off x="0" y="0"/>
          <a:ext cx="0" cy="0"/>
          <a:chOff x="0" y="0"/>
          <a:chExt cx="0" cy="0"/>
        </a:xfrm>
      </p:grpSpPr>
      <p:sp>
        <p:nvSpPr>
          <p:cNvPr id="498" name="Google Shape;498;p17"/>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Text books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99" name="Google Shape;499;p1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0" name="Google Shape;500;p17"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501" name="Google Shape;501;p17"/>
          <p:cNvSpPr txBox="1"/>
          <p:nvPr/>
        </p:nvSpPr>
        <p:spPr>
          <a:xfrm>
            <a:off x="717452" y="3080825"/>
            <a:ext cx="10621200" cy="1939500"/>
          </a:xfrm>
          <a:prstGeom prst="rect">
            <a:avLst/>
          </a:prstGeom>
          <a:noFill/>
          <a:ln>
            <a:noFill/>
          </a:ln>
        </p:spPr>
        <p:txBody>
          <a:bodyPr spcFirstLastPara="1" wrap="square" lIns="91425" tIns="45700" rIns="91425" bIns="45700" anchor="t" anchorCtr="0">
            <a:spAutoFit/>
          </a:bodyPr>
          <a:lstStyle/>
          <a:p>
            <a:pPr marL="457200" marR="0" lvl="0" indent="-457200" algn="l" rtl="0">
              <a:lnSpc>
                <a:spcPct val="100000"/>
              </a:lnSpc>
              <a:spcBef>
                <a:spcPts val="0"/>
              </a:spcBef>
              <a:spcAft>
                <a:spcPts val="0"/>
              </a:spcAft>
              <a:buClr>
                <a:srgbClr val="000000"/>
              </a:buClr>
              <a:buSzPts val="2400"/>
              <a:buFont typeface="Arial" panose="020B0604020202020204"/>
              <a:buAutoNum type="arabicPeriod"/>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Fundamentals of Database Systems, Ramez Elmasri and Shamkant B. Navathe, 7th Edition, 2017, Pearson.</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457200" marR="0" lvl="0" indent="-457200" algn="l" rtl="0">
              <a:lnSpc>
                <a:spcPct val="100000"/>
              </a:lnSpc>
              <a:spcBef>
                <a:spcPts val="0"/>
              </a:spcBef>
              <a:spcAft>
                <a:spcPts val="0"/>
              </a:spcAft>
              <a:buClr>
                <a:srgbClr val="000000"/>
              </a:buClr>
              <a:buSzPts val="2400"/>
              <a:buFont typeface="Arial" panose="020B0604020202020204"/>
              <a:buNone/>
            </a:pP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2400"/>
              <a:buFont typeface="Arial" panose="020B0604020202020204"/>
              <a:buNone/>
            </a:pPr>
            <a:r>
              <a:rPr lang="en-US" sz="2400" b="0" i="0" u="none" strike="noStrike" cap="none">
                <a:solidFill>
                  <a:srgbClr val="000000"/>
                </a:solidFill>
                <a:latin typeface="Arial" panose="020B0604020202020204"/>
                <a:ea typeface="Arial" panose="020B0604020202020204"/>
                <a:cs typeface="Arial" panose="020B0604020202020204"/>
                <a:sym typeface="Arial" panose="020B0604020202020204"/>
              </a:rPr>
              <a:t>2. Database management systems, Ramakrishnan, and Gehrke, 3rd Edition,         2014, McGraw Hill</a:t>
            </a:r>
            <a:endParaRPr sz="2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505" name="Shape 505"/>
        <p:cNvGrpSpPr/>
        <p:nvPr/>
      </p:nvGrpSpPr>
      <p:grpSpPr>
        <a:xfrm>
          <a:off x="0" y="0"/>
          <a:ext cx="0" cy="0"/>
          <a:chOff x="0" y="0"/>
          <a:chExt cx="0" cy="0"/>
        </a:xfrm>
      </p:grpSpPr>
      <p:sp>
        <p:nvSpPr>
          <p:cNvPr id="506" name="Google Shape;506;p18"/>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07" name="Google Shape;507;p18"/>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1 </a:t>
            </a:r>
            <a:endParaRPr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Introduction to Databases: Introduction, Characteristics of database approach, Advantages of using the DBMS approach, History of database applications.</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Overview of Database Languages and Architectures: Data Models, Schemas, and Instances.Three schema architecture and data independence, database languages, and interfaces, The Database System environment.</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Conceptual Data Modelling using Entities and Relationships: Entity types, Entity sets and structural constraints, Weak entity types, ER diagrams, Specialization and Generalization.</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90000"/>
              </a:lnSpc>
              <a:spcBef>
                <a:spcPts val="1000"/>
              </a:spcBef>
              <a:spcAft>
                <a:spcPts val="0"/>
              </a:spcAft>
              <a:buClr>
                <a:schemeClr val="accent1"/>
              </a:buClr>
              <a:buSzPts val="896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08" name="Google Shape;508;p1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09" name="Google Shape;509;p18"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513" name="Shape 513"/>
        <p:cNvGrpSpPr/>
        <p:nvPr/>
      </p:nvGrpSpPr>
      <p:grpSpPr>
        <a:xfrm>
          <a:off x="0" y="0"/>
          <a:ext cx="0" cy="0"/>
          <a:chOff x="0" y="0"/>
          <a:chExt cx="0" cy="0"/>
        </a:xfrm>
      </p:grpSpPr>
      <p:sp>
        <p:nvSpPr>
          <p:cNvPr id="514" name="Google Shape;514;p54"/>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2</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15" name="Google Shape;515;p54"/>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a:t>
            </a:r>
            <a:r>
              <a:rPr lang="en-US" sz="2000" b="1">
                <a:solidFill>
                  <a:srgbClr val="FF0000"/>
                </a:solidFill>
                <a:latin typeface="Times New Roman" panose="02020603050405020304"/>
                <a:ea typeface="Times New Roman" panose="02020603050405020304"/>
                <a:cs typeface="Times New Roman" panose="02020603050405020304"/>
                <a:sym typeface="Times New Roman" panose="02020603050405020304"/>
              </a:rPr>
              <a:t>2</a:t>
            </a:r>
            <a:endParaRPr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Relational Model: Relational Model Concepts, Relational Model Constraints and relational database schemas,Update operations, transactions, and dealing with constraint violations.</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Relational Algebra: Unary and Binary relational operations, additional relational operations (aggregate, grouping, etc.) Examples of Queries in relational algebra.</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Mapping Conceptual Design into a Logical Design: Relational Database Design using ER-to-Relational mapping.</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90000"/>
              </a:lnSpc>
              <a:spcBef>
                <a:spcPts val="1000"/>
              </a:spcBef>
              <a:spcAft>
                <a:spcPts val="0"/>
              </a:spcAft>
              <a:buClr>
                <a:schemeClr val="accent1"/>
              </a:buClr>
              <a:buSzPts val="896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16" name="Google Shape;516;p5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17" name="Google Shape;517;p54"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521" name="Shape 521"/>
        <p:cNvGrpSpPr/>
        <p:nvPr/>
      </p:nvGrpSpPr>
      <p:grpSpPr>
        <a:xfrm>
          <a:off x="0" y="0"/>
          <a:ext cx="0" cy="0"/>
          <a:chOff x="0" y="0"/>
          <a:chExt cx="0" cy="0"/>
        </a:xfrm>
      </p:grpSpPr>
      <p:sp>
        <p:nvSpPr>
          <p:cNvPr id="522" name="Google Shape;522;p55"/>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3</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23" name="Google Shape;523;p55"/>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3</a:t>
            </a:r>
            <a:endPar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Normalization: Database Design Theory – Introduction to Normalization using Functional and Multivalued Dependencies: Informal design guidelines for relation schema.Functional Dependencies, Normal Forms based on Primary Keys, Second and Third Normal Forms, Boyce-Codd Normal Form, Multivalued Dependency and Fourth Normal Form, Join Dependencies and Fifth Normal Form.</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SQL: SQL data definition and data types, Schema change statements in SQL, specifying constraints in SQL, retrieval queries in SQL, INSERT, DELETE, and UPDATE statements in SQL, Additional features of SQL</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24" name="Google Shape;524;p5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25" name="Google Shape;525;p55"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370" name="Shape 370"/>
        <p:cNvGrpSpPr/>
        <p:nvPr/>
      </p:nvGrpSpPr>
      <p:grpSpPr>
        <a:xfrm>
          <a:off x="0" y="0"/>
          <a:ext cx="0" cy="0"/>
          <a:chOff x="0" y="0"/>
          <a:chExt cx="0" cy="0"/>
        </a:xfrm>
      </p:grpSpPr>
      <p:sp>
        <p:nvSpPr>
          <p:cNvPr id="371" name="Google Shape;371;p2"/>
          <p:cNvSpPr txBox="1"/>
          <p:nvPr>
            <p:ph type="title"/>
          </p:nvPr>
        </p:nvSpPr>
        <p:spPr>
          <a:xfrm>
            <a:off x="1828800" y="996950"/>
            <a:ext cx="8331200" cy="5651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Agenda</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72" name="Google Shape;372;p2"/>
          <p:cNvSpPr txBox="1"/>
          <p:nvPr>
            <p:ph type="body" idx="1"/>
          </p:nvPr>
        </p:nvSpPr>
        <p:spPr>
          <a:xfrm>
            <a:off x="1254125" y="2370137"/>
            <a:ext cx="4378325" cy="4300537"/>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accent1"/>
              </a:buClr>
              <a:buSzPts val="1920"/>
              <a:buFont typeface="Noto Sans Symbols"/>
              <a:buNone/>
            </a:pPr>
            <a:r>
              <a:rPr lang="en-US" sz="240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Day-01</a:t>
            </a:r>
            <a:endParaRPr lang="en-US" sz="240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Introduction</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Student perspective </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Introduction to subject</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Why subject is important</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Real World Applications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Course Objectives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Pre-requisites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Course Outcomes</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CO-PO mapping</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21920" algn="l" rtl="0">
              <a:lnSpc>
                <a:spcPct val="100000"/>
              </a:lnSpc>
              <a:spcBef>
                <a:spcPts val="0"/>
              </a:spcBef>
              <a:spcAft>
                <a:spcPts val="0"/>
              </a:spcAft>
              <a:buClr>
                <a:srgbClr val="C05A0E"/>
              </a:buClr>
              <a:buSzPts val="1920"/>
              <a:buFont typeface="Noto Sans Symbols"/>
              <a:buChar char="⮚"/>
            </a:pPr>
            <a:r>
              <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Quiz</a:t>
            </a:r>
            <a:endParaRPr lang="en-US"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2240"/>
              <a:buFont typeface="Noto Sans Symbols"/>
              <a:buNone/>
            </a:pPr>
            <a:endParaRPr sz="2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040"/>
              <a:buFont typeface="Noto Sans Symbols"/>
              <a:buNone/>
            </a:pPr>
            <a:endParaRPr sz="1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ts val="192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22098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73" name="Google Shape;373;p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74" name="Google Shape;374;p2"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375" name="Google Shape;375;p2"/>
          <p:cNvSpPr txBox="1"/>
          <p:nvPr/>
        </p:nvSpPr>
        <p:spPr>
          <a:xfrm>
            <a:off x="6205175" y="2537687"/>
            <a:ext cx="4646700" cy="3700500"/>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l" rtl="0">
              <a:lnSpc>
                <a:spcPct val="100000"/>
              </a:lnSpc>
              <a:spcBef>
                <a:spcPts val="0"/>
              </a:spcBef>
              <a:spcAft>
                <a:spcPts val="0"/>
              </a:spcAft>
              <a:buClr>
                <a:srgbClr val="404040"/>
              </a:buClr>
              <a:buSzPct val="40000"/>
              <a:buFont typeface="Times New Roman" panose="02020603050405020304"/>
              <a:buNone/>
            </a:pPr>
            <a:r>
              <a:rPr lang="en-US" sz="6050" b="1"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Day-02</a:t>
            </a:r>
            <a:endParaRPr sz="605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Textbooks and Reference books</a:t>
            </a:r>
            <a:endParaRPr sz="605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Lesson Plan</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Assessment Plan</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Expected classroom behavior</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153670" algn="l" rtl="0">
              <a:lnSpc>
                <a:spcPct val="100000"/>
              </a:lnSpc>
              <a:spcBef>
                <a:spcPts val="0"/>
              </a:spcBef>
              <a:spcAft>
                <a:spcPts val="0"/>
              </a:spcAft>
              <a:buClr>
                <a:srgbClr val="C05A0E"/>
              </a:buClr>
              <a:buSzPct val="100000"/>
              <a:buFont typeface="Noto Sans Symbols"/>
              <a:buChar char="⮚"/>
            </a:pPr>
            <a:r>
              <a:rPr lang="en-US"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rPr>
              <a:t>Some useful links</a:t>
            </a:r>
            <a:endParaRPr sz="605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ct val="80000"/>
              <a:buFont typeface="Noto Sans Symbols"/>
              <a:buNone/>
            </a:pPr>
            <a:endParaRPr sz="3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C05A0E"/>
              </a:buClr>
              <a:buSzPct val="80000"/>
              <a:buFont typeface="Noto Sans Symbols"/>
              <a:buNone/>
            </a:pPr>
            <a:endParaRPr sz="38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53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accent1"/>
              </a:buClr>
              <a:buSzPct val="80000"/>
              <a:buFont typeface="Noto Sans Symbols"/>
              <a:buNone/>
            </a:pPr>
            <a:endParaRPr sz="24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80000"/>
              </a:lnSpc>
              <a:spcBef>
                <a:spcPts val="1000"/>
              </a:spcBef>
              <a:spcAft>
                <a:spcPts val="0"/>
              </a:spcAft>
              <a:buClr>
                <a:schemeClr val="dk1"/>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0" marR="0" lvl="0" indent="0" algn="l" rtl="0">
              <a:lnSpc>
                <a:spcPct val="100000"/>
              </a:lnSpc>
              <a:spcBef>
                <a:spcPts val="0"/>
              </a:spcBef>
              <a:spcAft>
                <a:spcPts val="0"/>
              </a:spcAft>
              <a:buClr>
                <a:srgbClr val="000000"/>
              </a:buClr>
              <a:buSzPct val="100000"/>
              <a:buFont typeface="Arial" panose="020B0604020202020204"/>
              <a:buNone/>
            </a:pPr>
            <a:endParaRPr sz="4600" b="0" i="0" u="none" strike="noStrike" cap="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529" name="Shape 529"/>
        <p:cNvGrpSpPr/>
        <p:nvPr/>
      </p:nvGrpSpPr>
      <p:grpSpPr>
        <a:xfrm>
          <a:off x="0" y="0"/>
          <a:ext cx="0" cy="0"/>
          <a:chOff x="0" y="0"/>
          <a:chExt cx="0" cy="0"/>
        </a:xfrm>
      </p:grpSpPr>
      <p:sp>
        <p:nvSpPr>
          <p:cNvPr id="530" name="Google Shape;530;p56"/>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4</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31" name="Google Shape;531;p56"/>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4</a:t>
            </a:r>
            <a:endPar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SQL: Advanced Queries: More complex SQL retrieval queries, Specifying constraints as assertions and action triggers, Views in SQL.</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Transaction Processing: Introduction to Transaction Processing, Transaction and System concepts, Desirable properties of Transactions, Characterizing schedules based on recoverability, Characterizing schedules based on Serializability, Transaction support in SQL.</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32" name="Google Shape;532;p5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33" name="Google Shape;533;p56"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537" name="Shape 537"/>
        <p:cNvGrpSpPr/>
        <p:nvPr/>
      </p:nvGrpSpPr>
      <p:grpSpPr>
        <a:xfrm>
          <a:off x="0" y="0"/>
          <a:ext cx="0" cy="0"/>
          <a:chOff x="0" y="0"/>
          <a:chExt cx="0" cy="0"/>
        </a:xfrm>
      </p:grpSpPr>
      <p:sp>
        <p:nvSpPr>
          <p:cNvPr id="538" name="Google Shape;538;p57"/>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Lesson Plan-Module 5</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39" name="Google Shape;539;p57"/>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20"/>
              <a:buNone/>
            </a:pPr>
            <a:r>
              <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rPr>
              <a:t>Module – 5</a:t>
            </a:r>
            <a:endParaRPr lang="en-US" sz="2000" b="1" i="0" u="none">
              <a:solidFill>
                <a:srgbClr val="FF0000"/>
              </a:solidFill>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Concurrency Control in Databases: Two-phase locking techniques for Concurrency control, Concurrency control based on Timestamp ordering, Multiversion Concurrency control techniques, Validation Concurrency control techniques, Granularity of Data items and Multiple Granularity Locking.</a:t>
            </a:r>
            <a:endParaRPr lang="en-US"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220980" algn="l" rtl="0">
              <a:lnSpc>
                <a:spcPct val="90000"/>
              </a:lnSpc>
              <a:spcBef>
                <a:spcPts val="0"/>
              </a:spcBef>
              <a:spcAft>
                <a:spcPts val="0"/>
              </a:spcAft>
              <a:buSzPts val="1920"/>
              <a:buFont typeface="Noto Sans Symbols"/>
              <a:buNone/>
            </a:pPr>
            <a:endParaRPr sz="2000" b="1">
              <a:latin typeface="Times New Roman" panose="02020603050405020304"/>
              <a:ea typeface="Times New Roman" panose="02020603050405020304"/>
              <a:cs typeface="Times New Roman" panose="02020603050405020304"/>
              <a:sym typeface="Times New Roman" panose="02020603050405020304"/>
            </a:endParaRPr>
          </a:p>
          <a:p>
            <a:pPr marL="342900" lvl="0" indent="-342900" algn="l" rtl="0">
              <a:lnSpc>
                <a:spcPct val="90000"/>
              </a:lnSpc>
              <a:spcBef>
                <a:spcPts val="0"/>
              </a:spcBef>
              <a:spcAft>
                <a:spcPts val="0"/>
              </a:spcAft>
              <a:buSzPts val="1920"/>
              <a:buFont typeface="Noto Sans Symbols"/>
              <a:buChar char="✔"/>
            </a:pPr>
            <a:r>
              <a:rPr lang="en-US" sz="2000" b="1">
                <a:latin typeface="Times New Roman" panose="02020603050405020304"/>
                <a:ea typeface="Times New Roman" panose="02020603050405020304"/>
                <a:cs typeface="Times New Roman" panose="02020603050405020304"/>
                <a:sym typeface="Times New Roman" panose="02020603050405020304"/>
              </a:rPr>
              <a:t>NOSQL Databases and Big Data Storage Systems: Introduction to NOSQL Systems, The CAP Theorem, Document-Based NOSQL Systems and MongoDB, NOSQL Key-Value Stores, Column-Based or Wide Column NOSQL Systems, NOSQL Graph Databases and Neo4j</a:t>
            </a: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20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40" name="Google Shape;540;p5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41" name="Google Shape;541;p57"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545" name="Shape 545"/>
        <p:cNvGrpSpPr/>
        <p:nvPr/>
      </p:nvGrpSpPr>
      <p:grpSpPr>
        <a:xfrm>
          <a:off x="0" y="0"/>
          <a:ext cx="0" cy="0"/>
          <a:chOff x="0" y="0"/>
          <a:chExt cx="0" cy="0"/>
        </a:xfrm>
      </p:grpSpPr>
      <p:sp>
        <p:nvSpPr>
          <p:cNvPr id="546" name="Google Shape;546;p20"/>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Assessment plan	</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47" name="Google Shape;547;p20"/>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48" name="Google Shape;548;p20"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graphicFrame>
        <p:nvGraphicFramePr>
          <p:cNvPr id="549" name="Google Shape;549;p20"/>
          <p:cNvGraphicFramePr/>
          <p:nvPr/>
        </p:nvGraphicFramePr>
        <p:xfrm>
          <a:off x="2981557" y="3826279"/>
          <a:ext cx="4959625" cy="3000000"/>
        </p:xfrm>
        <a:graphic>
          <a:graphicData uri="http://schemas.openxmlformats.org/drawingml/2006/table">
            <a:tbl>
              <a:tblPr firstRow="1" bandRow="1">
                <a:noFill/>
                <a:tableStyleId>{9844AB1C-D057-4C8D-9F84-6EF8779C58AC}</a:tableStyleId>
              </a:tblPr>
              <a:tblGrid>
                <a:gridCol w="2132025"/>
                <a:gridCol w="2827600"/>
              </a:tblGrid>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Evaluation method</a:t>
                      </a:r>
                      <a:endParaRPr sz="20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Weightage</a:t>
                      </a:r>
                      <a:endParaRPr sz="2000" b="1"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IAT (Avg of three)</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15</a:t>
                      </a:r>
                      <a:endParaRPr sz="20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Assignment/quiz</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10</a:t>
                      </a:r>
                      <a:endParaRPr sz="20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Practical</a:t>
                      </a:r>
                      <a:endParaRPr sz="2000"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u="none" strike="noStrike" cap="none"/>
                        <a:t>25</a:t>
                      </a:r>
                      <a:endParaRPr sz="2000" u="none" strike="noStrike" cap="none"/>
                    </a:p>
                  </a:txBody>
                  <a:tcPr marL="91450" marR="91450" marT="45725" marB="45725"/>
                </a:tc>
              </a:tr>
              <a:tr h="370850">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Total</a:t>
                      </a:r>
                      <a:endParaRPr sz="2000" b="1" u="none" strike="noStrike" cap="none"/>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panose="020B0604020202020204"/>
                        <a:buNone/>
                      </a:pPr>
                      <a:r>
                        <a:rPr lang="en-US" sz="2000" b="1" u="none" strike="noStrike" cap="none"/>
                        <a:t>50 (CIE) +50(SEE)</a:t>
                      </a:r>
                      <a:endParaRPr sz="2000" b="1" u="none" strike="noStrike" cap="none"/>
                    </a:p>
                  </a:txBody>
                  <a:tcPr marL="91450" marR="91450" marT="45725" marB="45725"/>
                </a:tc>
              </a:tr>
            </a:tbl>
          </a:graphicData>
        </a:graphic>
      </p:graphicFrame>
      <p:graphicFrame>
        <p:nvGraphicFramePr>
          <p:cNvPr id="550" name="Google Shape;550;p20"/>
          <p:cNvGraphicFramePr/>
          <p:nvPr/>
        </p:nvGraphicFramePr>
        <p:xfrm>
          <a:off x="2799125" y="2532200"/>
          <a:ext cx="5597800" cy="3000000"/>
        </p:xfrm>
        <a:graphic>
          <a:graphicData uri="http://schemas.openxmlformats.org/drawingml/2006/table">
            <a:tbl>
              <a:tblPr>
                <a:noFill/>
                <a:tableStyleId>{6EB7BE6A-A958-4678-999C-A91FD3A41223}</a:tableStyleId>
              </a:tblPr>
              <a:tblGrid>
                <a:gridCol w="2798900"/>
                <a:gridCol w="2798900"/>
              </a:tblGrid>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 #</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SYLLABUS</a:t>
                      </a:r>
                      <a:endParaRPr sz="1400" u="none" strike="noStrike" cap="none"/>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IAT-1</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CLASS 01-34</a:t>
                      </a:r>
                      <a:endParaRPr sz="1400" u="none" strike="noStrike" cap="none"/>
                    </a:p>
                  </a:txBody>
                  <a:tcPr marL="91425" marR="91425" marT="91425" marB="91425"/>
                </a:tc>
              </a:tr>
              <a:tr h="381000">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IAT-2</a:t>
                      </a:r>
                      <a:endParaRPr sz="1400" u="none" strike="noStrike" cap="none"/>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panose="020B0604020202020204"/>
                        <a:buNone/>
                      </a:pPr>
                      <a:r>
                        <a:rPr lang="en-US" sz="1400" u="none" strike="noStrike" cap="none"/>
                        <a:t>CLASS #35-50</a:t>
                      </a:r>
                      <a:endParaRPr sz="1400" u="none" strike="noStrike" cap="none"/>
                    </a:p>
                  </a:txBody>
                  <a:tcPr marL="91425" marR="91425" marT="91425" marB="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554" name="Shape 554"/>
        <p:cNvGrpSpPr/>
        <p:nvPr/>
      </p:nvGrpSpPr>
      <p:grpSpPr>
        <a:xfrm>
          <a:off x="0" y="0"/>
          <a:ext cx="0" cy="0"/>
          <a:chOff x="0" y="0"/>
          <a:chExt cx="0" cy="0"/>
        </a:xfrm>
      </p:grpSpPr>
      <p:sp>
        <p:nvSpPr>
          <p:cNvPr id="555" name="Google Shape;555;p21"/>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Expected classroom behaviour</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56" name="Google Shape;556;p21"/>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Active and Interactive Learning</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Quizzes </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Attendance: 85%</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Hand written assignments (no plagiarism etc), </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sticking to deadlines for submissions </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no disruption</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Char char="►"/>
            </a:pPr>
            <a:r>
              <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strict action against abusers</a:t>
            </a:r>
            <a:endParaRPr lang="en-US"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1920"/>
              <a:buFont typeface="Noto Sans Symbols"/>
              <a:buNone/>
            </a:pPr>
            <a:endParaRPr sz="24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557" name="Google Shape;557;p21"/>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58" name="Google Shape;558;p21"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pic>
        <p:nvPicPr>
          <p:cNvPr id="559" name="Google Shape;559;p21"/>
          <p:cNvPicPr preferRelativeResize="0"/>
          <p:nvPr/>
        </p:nvPicPr>
        <p:blipFill rotWithShape="1">
          <a:blip r:embed="rId2"/>
          <a:srcRect/>
          <a:stretch>
            <a:fillRect/>
          </a:stretch>
        </p:blipFill>
        <p:spPr>
          <a:xfrm>
            <a:off x="8308975" y="1928812"/>
            <a:ext cx="3154362" cy="2381250"/>
          </a:xfrm>
          <a:prstGeom prst="rect">
            <a:avLst/>
          </a:prstGeom>
          <a:noFill/>
          <a:ln>
            <a:noFill/>
          </a:ln>
        </p:spPr>
      </p:pic>
      <p:pic>
        <p:nvPicPr>
          <p:cNvPr id="560" name="Google Shape;560;p21"/>
          <p:cNvPicPr preferRelativeResize="0"/>
          <p:nvPr/>
        </p:nvPicPr>
        <p:blipFill rotWithShape="1">
          <a:blip r:embed="rId3"/>
          <a:srcRect/>
          <a:stretch>
            <a:fillRect/>
          </a:stretch>
        </p:blipFill>
        <p:spPr>
          <a:xfrm>
            <a:off x="6448425" y="3970337"/>
            <a:ext cx="1833562" cy="2613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564" name="Shape 564"/>
        <p:cNvGrpSpPr/>
        <p:nvPr/>
      </p:nvGrpSpPr>
      <p:grpSpPr>
        <a:xfrm>
          <a:off x="0" y="0"/>
          <a:ext cx="0" cy="0"/>
          <a:chOff x="0" y="0"/>
          <a:chExt cx="0" cy="0"/>
        </a:xfrm>
      </p:grpSpPr>
      <p:sp>
        <p:nvSpPr>
          <p:cNvPr id="565" name="Google Shape;565;p22"/>
          <p:cNvSpPr txBox="1"/>
          <p:nvPr>
            <p:ph type="title"/>
          </p:nvPr>
        </p:nvSpPr>
        <p:spPr>
          <a:xfrm>
            <a:off x="1504950" y="906462"/>
            <a:ext cx="9928225" cy="4191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Some useful links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566" name="Google Shape;566;p22"/>
          <p:cNvSpPr txBox="1"/>
          <p:nvPr>
            <p:ph type="body" idx="1"/>
          </p:nvPr>
        </p:nvSpPr>
        <p:spPr>
          <a:xfrm>
            <a:off x="382587" y="2439987"/>
            <a:ext cx="11426825" cy="370046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1"/>
              </a:rPr>
              <a:t>https://www.cs.uregina.ca/Links/class-info/215/erd/#:~:text=Data%20modeling%20is%20a%20technique,data%20requirements%20for%20a%20database</a:t>
            </a:r>
            <a:endPar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2"/>
              </a:rPr>
              <a:t>https://www.geeksforgeeks.org/generalization-specialization-and-aggregation-in-er-model/</a:t>
            </a:r>
            <a:endPar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3"/>
              </a:rPr>
              <a:t>https://www.guru99.com/relational-data-model-dbms.html</a:t>
            </a: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a:p>
            <a:pPr marL="0" marR="0" lvl="0" indent="0" algn="l" rtl="0">
              <a:lnSpc>
                <a:spcPct val="100000"/>
              </a:lnSpc>
              <a:spcBef>
                <a:spcPts val="1000"/>
              </a:spcBef>
              <a:spcAft>
                <a:spcPts val="0"/>
              </a:spcAft>
              <a:buClr>
                <a:schemeClr val="accent1"/>
              </a:buClr>
              <a:buSzPts val="1440"/>
              <a:buFont typeface="Noto Sans Symbols"/>
              <a:buNone/>
            </a:pPr>
            <a:r>
              <a:rPr lang="en-US" sz="1800" b="1" i="0" u="sng">
                <a:solidFill>
                  <a:srgbClr val="0563C1"/>
                </a:solidFill>
                <a:latin typeface="Century Gothic" panose="020B0502020202020204"/>
                <a:ea typeface="Century Gothic" panose="020B0502020202020204"/>
                <a:cs typeface="Century Gothic" panose="020B0502020202020204"/>
                <a:sym typeface="Century Gothic" panose="020B0502020202020204"/>
                <a:hlinkClick r:id="rId4"/>
              </a:rPr>
              <a:t>https://www.tutorialspoint.com/dbms/relational_algebra.htm</a:t>
            </a: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a:p>
            <a:pPr marL="342900" marR="0" lvl="0" indent="-251460" algn="l" rtl="0">
              <a:lnSpc>
                <a:spcPct val="100000"/>
              </a:lnSpc>
              <a:spcBef>
                <a:spcPts val="1000"/>
              </a:spcBef>
              <a:spcAft>
                <a:spcPts val="0"/>
              </a:spcAft>
              <a:buClr>
                <a:schemeClr val="accent1"/>
              </a:buClr>
              <a:buSzPts val="1440"/>
              <a:buFont typeface="Noto Sans Symbols"/>
              <a:buNone/>
            </a:pPr>
            <a:endParaRPr sz="1800" b="0" i="0" u="none">
              <a:solidFill>
                <a:srgbClr val="404040"/>
              </a:solidFill>
              <a:latin typeface="Calibri" panose="020F0502020204030204"/>
              <a:ea typeface="Calibri" panose="020F0502020204030204"/>
              <a:cs typeface="Calibri" panose="020F0502020204030204"/>
              <a:sym typeface="Calibri" panose="020F0502020204030204"/>
            </a:endParaRPr>
          </a:p>
        </p:txBody>
      </p:sp>
      <p:sp>
        <p:nvSpPr>
          <p:cNvPr id="567" name="Google Shape;567;p22"/>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568" name="Google Shape;568;p22" descr="C:\Users\Mahesh Kumar Jha\Downloads\CMRIT NEW LOGO-01.png"/>
          <p:cNvPicPr preferRelativeResize="0"/>
          <p:nvPr/>
        </p:nvPicPr>
        <p:blipFill rotWithShape="1">
          <a:blip r:embed="rId5"/>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572" name="Shape 572"/>
        <p:cNvGrpSpPr/>
        <p:nvPr/>
      </p:nvGrpSpPr>
      <p:grpSpPr>
        <a:xfrm>
          <a:off x="0" y="0"/>
          <a:ext cx="0" cy="0"/>
          <a:chOff x="0" y="0"/>
          <a:chExt cx="0" cy="0"/>
        </a:xfrm>
      </p:grpSpPr>
      <p:grpSp>
        <p:nvGrpSpPr>
          <p:cNvPr id="573" name="Google Shape;573;p23"/>
          <p:cNvGrpSpPr/>
          <p:nvPr/>
        </p:nvGrpSpPr>
        <p:grpSpPr>
          <a:xfrm>
            <a:off x="1016000" y="2438400"/>
            <a:ext cx="10261600" cy="1676400"/>
            <a:chOff x="838200" y="2590800"/>
            <a:chExt cx="7696200" cy="1676400"/>
          </a:xfrm>
        </p:grpSpPr>
        <p:sp>
          <p:nvSpPr>
            <p:cNvPr id="574" name="Google Shape;574;p23"/>
            <p:cNvSpPr/>
            <p:nvPr/>
          </p:nvSpPr>
          <p:spPr>
            <a:xfrm>
              <a:off x="838200" y="2590800"/>
              <a:ext cx="7696200" cy="1676400"/>
            </a:xfrm>
            <a:prstGeom prst="ribbon2">
              <a:avLst>
                <a:gd name="adj1" fmla="val 16667"/>
                <a:gd name="adj2" fmla="val 18000"/>
              </a:avLst>
            </a:prstGeom>
            <a:gradFill>
              <a:gsLst>
                <a:gs pos="0">
                  <a:srgbClr val="EDF5DD"/>
                </a:gs>
                <a:gs pos="100000">
                  <a:srgbClr val="C0DE76"/>
                </a:gs>
              </a:gsLst>
              <a:lin ang="5400000" scaled="0"/>
            </a:gradFill>
            <a:ln w="9525" cap="rnd"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575" name="Google Shape;575;p23"/>
            <p:cNvSpPr/>
            <p:nvPr/>
          </p:nvSpPr>
          <p:spPr>
            <a:xfrm>
              <a:off x="3597423" y="2743200"/>
              <a:ext cx="2382143"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5400"/>
                <a:buFont typeface="Kaushan Script" panose="03060602040705080205"/>
                <a:buNone/>
              </a:pPr>
              <a:r>
                <a:rPr lang="en-US" sz="5400" b="1" i="0" u="none" strike="noStrike" cap="none">
                  <a:solidFill>
                    <a:schemeClr val="dk1"/>
                  </a:solidFill>
                  <a:latin typeface="Kaushan Script" panose="03060602040705080205"/>
                  <a:ea typeface="Kaushan Script" panose="03060602040705080205"/>
                  <a:cs typeface="Kaushan Script" panose="03060602040705080205"/>
                  <a:sym typeface="Kaushan Script" panose="03060602040705080205"/>
                </a:rPr>
                <a:t>Thank You</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grpSp>
      <p:sp>
        <p:nvSpPr>
          <p:cNvPr id="576" name="Google Shape;576;p2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379" name="Shape 379"/>
        <p:cNvGrpSpPr/>
        <p:nvPr/>
      </p:nvGrpSpPr>
      <p:grpSpPr>
        <a:xfrm>
          <a:off x="0" y="0"/>
          <a:ext cx="0" cy="0"/>
          <a:chOff x="0" y="0"/>
          <a:chExt cx="0" cy="0"/>
        </a:xfrm>
      </p:grpSpPr>
      <p:sp>
        <p:nvSpPr>
          <p:cNvPr id="380" name="Google Shape;380;p3"/>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Introduction</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81" name="Google Shape;381;p3"/>
          <p:cNvSpPr txBox="1"/>
          <p:nvPr>
            <p:ph type="body" idx="1"/>
          </p:nvPr>
        </p:nvSpPr>
        <p:spPr>
          <a:xfrm>
            <a:off x="471487" y="2354262"/>
            <a:ext cx="10961700" cy="3700500"/>
          </a:xfrm>
          <a:prstGeom prst="rect">
            <a:avLst/>
          </a:prstGeom>
          <a:noFill/>
          <a:ln>
            <a:noFill/>
          </a:ln>
        </p:spPr>
        <p:txBody>
          <a:bodyPr spcFirstLastPara="1" wrap="square" lIns="91425" tIns="45700" rIns="91425" bIns="45700" anchor="t" anchorCtr="0">
            <a:normAutofit fontScale="35000" lnSpcReduction="20000"/>
          </a:bodyPr>
          <a:lstStyle/>
          <a:p>
            <a:pPr marL="742950" marR="0" lvl="1" indent="-285750" algn="l" rtl="0">
              <a:lnSpc>
                <a:spcPct val="100000"/>
              </a:lnSpc>
              <a:spcBef>
                <a:spcPts val="1000"/>
              </a:spcBef>
              <a:spcAft>
                <a:spcPts val="0"/>
              </a:spcAft>
              <a:buClr>
                <a:schemeClr val="accent1"/>
              </a:buClr>
              <a:buSzPct val="90000"/>
              <a:buNone/>
            </a:pPr>
          </a:p>
          <a:p>
            <a:pPr marL="342900" marR="0" lvl="0" indent="-342900" algn="l" rtl="0">
              <a:lnSpc>
                <a:spcPct val="100000"/>
              </a:lnSpc>
              <a:spcBef>
                <a:spcPts val="1000"/>
              </a:spcBef>
              <a:spcAft>
                <a:spcPts val="0"/>
              </a:spcAft>
              <a:buClr>
                <a:schemeClr val="accent1"/>
              </a:buClr>
              <a:buSzPct val="95000"/>
              <a:buFont typeface="Noto Sans Symbols"/>
              <a:buChar char="►"/>
            </a:pPr>
            <a:r>
              <a:rPr lang="en-US" altLang="en-GB" sz="12400">
                <a:latin typeface="Times New Roman" panose="02020603050405020304"/>
                <a:ea typeface="Times New Roman" panose="02020603050405020304"/>
                <a:cs typeface="Times New Roman" panose="02020603050405020304"/>
                <a:sym typeface="Times New Roman" panose="02020603050405020304"/>
              </a:rPr>
              <a:t>komala.k@cmrit.ac.in</a:t>
            </a:r>
            <a:r>
              <a:rPr lang="en-US" sz="12400">
                <a:latin typeface="Times New Roman" panose="02020603050405020304"/>
                <a:ea typeface="Times New Roman" panose="02020603050405020304"/>
                <a:cs typeface="Times New Roman" panose="02020603050405020304"/>
                <a:sym typeface="Times New Roman" panose="02020603050405020304"/>
              </a:rPr>
              <a:t>/7676178841</a:t>
            </a:r>
            <a:endParaRPr sz="12800"/>
          </a:p>
          <a:p>
            <a:pPr marL="342900" marR="0" lvl="0" indent="-200660" algn="l" rtl="0">
              <a:lnSpc>
                <a:spcPct val="100000"/>
              </a:lnSpc>
              <a:spcBef>
                <a:spcPts val="1000"/>
              </a:spcBef>
              <a:spcAft>
                <a:spcPts val="0"/>
              </a:spcAft>
              <a:buClr>
                <a:schemeClr val="accent1"/>
              </a:buClr>
              <a:buSzPts val="560"/>
              <a:buFont typeface="Noto Sans Symbols"/>
              <a:buNone/>
            </a:pP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Meet:  2-4 pm  </a:t>
            </a: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Mobile: </a:t>
            </a:r>
            <a:r>
              <a:rPr lang="en-US" sz="10800">
                <a:latin typeface="Times New Roman" panose="02020603050405020304"/>
                <a:ea typeface="Times New Roman" panose="02020603050405020304"/>
                <a:cs typeface="Times New Roman" panose="02020603050405020304"/>
                <a:sym typeface="Times New Roman" panose="02020603050405020304"/>
              </a:rPr>
              <a:t>8</a:t>
            </a: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am-4pm </a:t>
            </a:r>
            <a:endParaRPr sz="11200"/>
          </a:p>
          <a:p>
            <a:pPr marL="342900" marR="0" lvl="0" indent="-342900" algn="l" rtl="0">
              <a:lnSpc>
                <a:spcPct val="100000"/>
              </a:lnSpc>
              <a:spcBef>
                <a:spcPts val="1000"/>
              </a:spcBef>
              <a:spcAft>
                <a:spcPts val="0"/>
              </a:spcAft>
              <a:buClr>
                <a:schemeClr val="accent1"/>
              </a:buClr>
              <a:buSzPct val="95000"/>
              <a:buFont typeface="Noto Sans Symbols"/>
              <a:buChar char="►"/>
            </a:pP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Whatsapp: </a:t>
            </a:r>
            <a:r>
              <a:rPr lang="en-US" sz="10800">
                <a:latin typeface="Times New Roman" panose="02020603050405020304"/>
                <a:ea typeface="Times New Roman" panose="02020603050405020304"/>
                <a:cs typeface="Times New Roman" panose="02020603050405020304"/>
                <a:sym typeface="Times New Roman" panose="02020603050405020304"/>
              </a:rPr>
              <a:t>8</a:t>
            </a:r>
            <a:r>
              <a:rPr lang="en-US" sz="10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 am to 8 pm</a:t>
            </a:r>
            <a:endParaRPr sz="11200"/>
          </a:p>
          <a:p>
            <a:pPr marL="342900" marR="0" lvl="0" indent="-342900" algn="l" rtl="0">
              <a:lnSpc>
                <a:spcPct val="100000"/>
              </a:lnSpc>
              <a:spcBef>
                <a:spcPts val="1000"/>
              </a:spcBef>
              <a:spcAft>
                <a:spcPts val="0"/>
              </a:spcAft>
              <a:buClr>
                <a:schemeClr val="accent1"/>
              </a:buClr>
              <a:buSzPct val="8000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320000"/>
              <a:buFont typeface="Noto Sans Symbols"/>
              <a:buNone/>
            </a:pPr>
            <a:endParaRPr sz="2800">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ct val="8000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ct val="8000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82" name="Google Shape;382;p3"/>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83" name="Google Shape;383;p3"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387" name="Shape 387"/>
        <p:cNvGrpSpPr/>
        <p:nvPr/>
      </p:nvGrpSpPr>
      <p:grpSpPr>
        <a:xfrm>
          <a:off x="0" y="0"/>
          <a:ext cx="0" cy="0"/>
          <a:chOff x="0" y="0"/>
          <a:chExt cx="0" cy="0"/>
        </a:xfrm>
      </p:grpSpPr>
      <p:sp>
        <p:nvSpPr>
          <p:cNvPr id="388" name="Google Shape;388;p4"/>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Students perspective</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389" name="Google Shape;389;p4"/>
          <p:cNvSpPr txBox="1"/>
          <p:nvPr>
            <p:ph type="body" idx="1"/>
          </p:nvPr>
        </p:nvSpPr>
        <p:spPr>
          <a:xfrm>
            <a:off x="360362" y="2065337"/>
            <a:ext cx="5889625" cy="105251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Students introducing themselves</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Expectations – Questions</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2240"/>
              <a:buFont typeface="Noto Sans Symbols"/>
              <a:buNone/>
            </a:pPr>
            <a:endParaRPr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9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9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390" name="Google Shape;390;p4"/>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391" name="Google Shape;391;p4"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pic>
        <p:nvPicPr>
          <p:cNvPr id="392" name="Google Shape;392;p4"/>
          <p:cNvPicPr preferRelativeResize="0"/>
          <p:nvPr/>
        </p:nvPicPr>
        <p:blipFill rotWithShape="1">
          <a:blip r:embed="rId2"/>
          <a:srcRect/>
          <a:stretch>
            <a:fillRect/>
          </a:stretch>
        </p:blipFill>
        <p:spPr>
          <a:xfrm>
            <a:off x="8408987" y="2163762"/>
            <a:ext cx="2628900" cy="1506537"/>
          </a:xfrm>
          <a:prstGeom prst="rect">
            <a:avLst/>
          </a:prstGeom>
          <a:noFill/>
          <a:ln>
            <a:noFill/>
          </a:ln>
        </p:spPr>
      </p:pic>
      <p:pic>
        <p:nvPicPr>
          <p:cNvPr id="393" name="Google Shape;393;p4"/>
          <p:cNvPicPr preferRelativeResize="0"/>
          <p:nvPr/>
        </p:nvPicPr>
        <p:blipFill rotWithShape="1">
          <a:blip r:embed="rId3"/>
          <a:srcRect/>
          <a:stretch>
            <a:fillRect/>
          </a:stretch>
        </p:blipFill>
        <p:spPr>
          <a:xfrm>
            <a:off x="687387" y="3117850"/>
            <a:ext cx="5237162" cy="3594100"/>
          </a:xfrm>
          <a:prstGeom prst="rect">
            <a:avLst/>
          </a:prstGeom>
          <a:noFill/>
          <a:ln>
            <a:noFill/>
          </a:ln>
        </p:spPr>
      </p:pic>
      <p:pic>
        <p:nvPicPr>
          <p:cNvPr id="394" name="Google Shape;394;p4"/>
          <p:cNvPicPr preferRelativeResize="0"/>
          <p:nvPr/>
        </p:nvPicPr>
        <p:blipFill rotWithShape="1">
          <a:blip r:embed="rId4"/>
          <a:srcRect/>
          <a:stretch>
            <a:fillRect/>
          </a:stretch>
        </p:blipFill>
        <p:spPr>
          <a:xfrm>
            <a:off x="6096000" y="3851275"/>
            <a:ext cx="5889625" cy="2676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398" name="Shape 398"/>
        <p:cNvGrpSpPr/>
        <p:nvPr/>
      </p:nvGrpSpPr>
      <p:grpSpPr>
        <a:xfrm>
          <a:off x="0" y="0"/>
          <a:ext cx="0" cy="0"/>
          <a:chOff x="0" y="0"/>
          <a:chExt cx="0" cy="0"/>
        </a:xfrm>
      </p:grpSpPr>
      <p:sp>
        <p:nvSpPr>
          <p:cNvPr id="399" name="Google Shape;399;p5"/>
          <p:cNvSpPr txBox="1"/>
          <p:nvPr>
            <p:ph type="title"/>
          </p:nvPr>
        </p:nvSpPr>
        <p:spPr>
          <a:xfrm>
            <a:off x="1450975" y="998537"/>
            <a:ext cx="9928225" cy="42068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3600"/>
              <a:buFont typeface="Arial" panose="020B0604020202020204"/>
              <a:buNone/>
            </a:pPr>
            <a:r>
              <a:rPr lang="en-US" sz="3600" b="1" i="0" u="none">
                <a:solidFill>
                  <a:schemeClr val="lt1"/>
                </a:solidFill>
                <a:latin typeface="Arial" panose="020B0604020202020204"/>
                <a:ea typeface="Arial" panose="020B0604020202020204"/>
                <a:cs typeface="Arial" panose="020B0604020202020204"/>
                <a:sym typeface="Arial" panose="020B0604020202020204"/>
              </a:rPr>
              <a:t>Introduction to DBMS </a:t>
            </a:r>
            <a:endParaRPr lang="en-US" sz="3600" b="1" i="0" u="none">
              <a:solidFill>
                <a:schemeClr val="lt1"/>
              </a:solidFill>
              <a:latin typeface="Arial" panose="020B0604020202020204"/>
              <a:ea typeface="Arial" panose="020B0604020202020204"/>
              <a:cs typeface="Arial" panose="020B0604020202020204"/>
              <a:sym typeface="Arial" panose="020B0604020202020204"/>
            </a:endParaRPr>
          </a:p>
        </p:txBody>
      </p:sp>
      <p:sp>
        <p:nvSpPr>
          <p:cNvPr id="400" name="Google Shape;400;p5"/>
          <p:cNvSpPr txBox="1"/>
          <p:nvPr>
            <p:ph type="body" idx="1"/>
          </p:nvPr>
        </p:nvSpPr>
        <p:spPr>
          <a:xfrm>
            <a:off x="471487" y="2354262"/>
            <a:ext cx="10961687" cy="3700462"/>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 Information, Tabulation, Access (Add, Delete, Update)</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Data?</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Information?</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Tabulation?</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rPr>
              <a:t>Access?</a:t>
            </a:r>
            <a:endParaRPr lang="en-US" sz="28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8960"/>
              <a:buFont typeface="Noto Sans Symbols"/>
              <a:buNone/>
            </a:pPr>
            <a:endParaRPr sz="11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83820" algn="l" rtl="0">
              <a:lnSpc>
                <a:spcPct val="100000"/>
              </a:lnSpc>
              <a:spcBef>
                <a:spcPts val="1000"/>
              </a:spcBef>
              <a:spcAft>
                <a:spcPts val="0"/>
              </a:spcAft>
              <a:buClr>
                <a:schemeClr val="accent1"/>
              </a:buClr>
              <a:buSzPts val="4080"/>
              <a:buFont typeface="Noto Sans Symbols"/>
              <a:buNone/>
            </a:pPr>
            <a:endParaRPr sz="51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34290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0" algn="l" rtl="0">
              <a:lnSpc>
                <a:spcPct val="100000"/>
              </a:lnSpc>
              <a:spcBef>
                <a:spcPts val="1000"/>
              </a:spcBef>
              <a:spcAft>
                <a:spcPts val="0"/>
              </a:spcAft>
              <a:buClr>
                <a:schemeClr val="accent1"/>
              </a:buClr>
              <a:buSzPts val="7680"/>
              <a:buFont typeface="Noto Sans Symbols"/>
              <a:buNone/>
            </a:pPr>
            <a:endParaRPr sz="96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
        <p:nvSpPr>
          <p:cNvPr id="401" name="Google Shape;401;p5"/>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02" name="Google Shape;402;p5"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407" name="Shape 407"/>
        <p:cNvGrpSpPr/>
        <p:nvPr/>
      </p:nvGrpSpPr>
      <p:grpSpPr>
        <a:xfrm>
          <a:off x="0" y="0"/>
          <a:ext cx="0" cy="0"/>
          <a:chOff x="0" y="0"/>
          <a:chExt cx="0" cy="0"/>
        </a:xfrm>
      </p:grpSpPr>
      <p:sp>
        <p:nvSpPr>
          <p:cNvPr id="408" name="Google Shape;408;p6"/>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09" name="Google Shape;409;p6"/>
          <p:cNvSpPr txBox="1"/>
          <p:nvPr>
            <p:ph type="title"/>
          </p:nvPr>
        </p:nvSpPr>
        <p:spPr>
          <a:xfrm>
            <a:off x="1201737" y="522287"/>
            <a:ext cx="9059862" cy="619125"/>
          </a:xfrm>
          <a:prstGeom prst="rect">
            <a:avLst/>
          </a:prstGeom>
          <a:noFill/>
          <a:ln>
            <a:noFill/>
          </a:ln>
        </p:spPr>
        <p:txBody>
          <a:bodyPr spcFirstLastPara="1" wrap="square" lIns="92075" tIns="46025" rIns="92075" bIns="46025" anchor="ctr" anchorCtr="0">
            <a:noAutofit/>
          </a:bodyPr>
          <a:lstStyle/>
          <a:p>
            <a:pPr marL="0" lvl="0" indent="0" algn="ctr" rtl="0">
              <a:lnSpc>
                <a:spcPct val="100000"/>
              </a:lnSpc>
              <a:spcBef>
                <a:spcPts val="0"/>
              </a:spcBef>
              <a:spcAft>
                <a:spcPts val="0"/>
              </a:spcAft>
              <a:buClr>
                <a:schemeClr val="lt2"/>
              </a:buClr>
              <a:buSzPts val="3200"/>
              <a:buFont typeface="Century Gothic" panose="020B0502020202020204"/>
              <a:buNone/>
            </a:pPr>
            <a:br>
              <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rPr>
            </a:br>
            <a:r>
              <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rPr>
              <a:t>What Is Database Management System?</a:t>
            </a:r>
            <a:endParaRPr lang="en-US" sz="3200" b="1"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0" name="Google Shape;410;p6"/>
          <p:cNvSpPr txBox="1"/>
          <p:nvPr>
            <p:ph type="body" idx="1"/>
          </p:nvPr>
        </p:nvSpPr>
        <p:spPr>
          <a:xfrm>
            <a:off x="566600" y="1840525"/>
            <a:ext cx="10871100" cy="5105400"/>
          </a:xfrm>
          <a:prstGeom prst="rect">
            <a:avLst/>
          </a:prstGeom>
          <a:noFill/>
          <a:ln>
            <a:noFill/>
          </a:ln>
        </p:spPr>
        <p:txBody>
          <a:bodyPr spcFirstLastPara="1" wrap="square" lIns="92075" tIns="46025" rIns="92075" bIns="46025" anchor="t" anchorCtr="0">
            <a:noAutofit/>
          </a:bodyPr>
          <a:lstStyle/>
          <a:p>
            <a:pPr marL="0" lvl="0" indent="0" algn="l" rtl="0">
              <a:lnSpc>
                <a:spcPct val="100000"/>
              </a:lnSpc>
              <a:spcBef>
                <a:spcPts val="1000"/>
              </a:spcBef>
              <a:spcAft>
                <a:spcPts val="0"/>
              </a:spcAft>
              <a:buSzPts val="1440"/>
              <a:buNone/>
            </a:pPr>
            <a:endParaRPr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endParaRPr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r>
              <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rPr>
              <a:t>A database management system (DBMS) is a software tool that helps users create, manage, and access data in a database. </a:t>
            </a:r>
            <a:endPar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r>
              <a:rPr lang="en-US" sz="2250">
                <a:solidFill>
                  <a:srgbClr val="001D35"/>
                </a:solidFill>
                <a:highlight>
                  <a:srgbClr val="FFFFFF"/>
                </a:highlight>
                <a:latin typeface="Arial" panose="020B0604020202020204"/>
                <a:ea typeface="Arial" panose="020B0604020202020204"/>
                <a:cs typeface="Arial" panose="020B0604020202020204"/>
                <a:sym typeface="Arial" panose="020B0604020202020204"/>
              </a:rPr>
              <a:t>It's like an electronic filing cabinet that stores and organizes data in a structured way. </a:t>
            </a:r>
            <a:endParaRPr sz="4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414" name="Shape 414"/>
        <p:cNvGrpSpPr/>
        <p:nvPr/>
      </p:nvGrpSpPr>
      <p:grpSpPr>
        <a:xfrm>
          <a:off x="0" y="0"/>
          <a:ext cx="0" cy="0"/>
          <a:chOff x="0" y="0"/>
          <a:chExt cx="0" cy="0"/>
        </a:xfrm>
      </p:grpSpPr>
      <p:sp>
        <p:nvSpPr>
          <p:cNvPr id="415" name="Google Shape;415;p7"/>
          <p:cNvSpPr txBox="1"/>
          <p:nvPr>
            <p:ph type="title"/>
          </p:nvPr>
        </p:nvSpPr>
        <p:spPr>
          <a:xfrm>
            <a:off x="1450975" y="453301"/>
            <a:ext cx="9928200" cy="966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p>
          <a:p>
            <a:pPr marL="0" lvl="0" indent="0" algn="ctr" rtl="0">
              <a:lnSpc>
                <a:spcPct val="100000"/>
              </a:lnSpc>
              <a:spcBef>
                <a:spcPts val="0"/>
              </a:spcBef>
              <a:spcAft>
                <a:spcPts val="0"/>
              </a:spcAft>
              <a:buClr>
                <a:schemeClr val="lt2"/>
              </a:buClr>
              <a:buSzPts val="3600"/>
              <a:buFont typeface="Century Gothic" panose="020B0502020202020204"/>
              <a:buNone/>
            </a:pPr>
          </a:p>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Why the Database Management is  important? </a:t>
            </a:r>
            <a:b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b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16" name="Google Shape;416;p7"/>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alibri" panose="020F0502020204030204"/>
              <a:buNone/>
            </a:pPr>
            <a:fld id="{00000000-1234-1234-1234-123412341234}" type="slidenum">
              <a:rPr lang="en-US" sz="2800" b="0" i="0" u="none" strike="noStrike" cap="none">
                <a:solidFill>
                  <a:schemeClr val="lt1"/>
                </a:solidFill>
                <a:latin typeface="Calibri" panose="020F0502020204030204"/>
                <a:ea typeface="Calibri" panose="020F0502020204030204"/>
                <a:cs typeface="Calibri" panose="020F0502020204030204"/>
                <a:sym typeface="Calibri" panose="020F050202020403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17" name="Google Shape;417;p7" descr="C:\Users\Mahesh Kumar Jha\Downloads\CMRIT NEW LOGO-01.png"/>
          <p:cNvPicPr preferRelativeResize="0"/>
          <p:nvPr/>
        </p:nvPicPr>
        <p:blipFill rotWithShape="1">
          <a:blip r:embed="rId1"/>
          <a:srcRect l="10241" t="16174" r="4216"/>
          <a:stretch>
            <a:fillRect/>
          </a:stretch>
        </p:blipFill>
        <p:spPr>
          <a:xfrm>
            <a:off x="530225" y="606425"/>
            <a:ext cx="1744662" cy="1222375"/>
          </a:xfrm>
          <a:prstGeom prst="rect">
            <a:avLst/>
          </a:prstGeom>
          <a:noFill/>
          <a:ln>
            <a:noFill/>
          </a:ln>
        </p:spPr>
      </p:pic>
      <p:sp>
        <p:nvSpPr>
          <p:cNvPr id="418" name="Google Shape;418;p7"/>
          <p:cNvSpPr txBox="1"/>
          <p:nvPr>
            <p:ph type="body" idx="1"/>
          </p:nvPr>
        </p:nvSpPr>
        <p:spPr>
          <a:xfrm>
            <a:off x="346075" y="2603500"/>
            <a:ext cx="11555400" cy="4062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1000"/>
              </a:spcBef>
              <a:spcAft>
                <a:spcPts val="0"/>
              </a:spcAft>
              <a:buClr>
                <a:schemeClr val="accent1"/>
              </a:buClr>
              <a:buSzPts val="2760"/>
              <a:buFont typeface="Noto Sans Symbols"/>
              <a:buChar char="►"/>
            </a:pPr>
            <a:r>
              <a:rPr lang="en-US" sz="1550">
                <a:solidFill>
                  <a:srgbClr val="001D35"/>
                </a:solidFill>
                <a:highlight>
                  <a:srgbClr val="FFFFFF"/>
                </a:highlight>
                <a:latin typeface="Arial" panose="020B0604020202020204"/>
                <a:ea typeface="Arial" panose="020B0604020202020204"/>
                <a:cs typeface="Arial" panose="020B0604020202020204"/>
                <a:sym typeface="Arial" panose="020B0604020202020204"/>
              </a:rPr>
              <a:t>Database management is crucial because it allows organizations to effectively store, organize, access, and manage large volumes of data consistently, ensuring data integrity, security, and facilitating informed decision making by centralizing data and minimizing redundancy across systems. </a:t>
            </a:r>
            <a:endParaRPr sz="15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15000"/>
              </a:lnSpc>
              <a:spcBef>
                <a:spcPts val="1500"/>
              </a:spcBef>
              <a:spcAft>
                <a:spcPts val="0"/>
              </a:spcAft>
              <a:buSzPts val="1440"/>
              <a:buNone/>
            </a:pPr>
            <a:r>
              <a:rPr lang="en-US" sz="1550">
                <a:solidFill>
                  <a:srgbClr val="001D35"/>
                </a:solidFill>
                <a:highlight>
                  <a:srgbClr val="FFFFFF"/>
                </a:highlight>
                <a:latin typeface="Arial" panose="020B0604020202020204"/>
                <a:ea typeface="Arial" panose="020B0604020202020204"/>
                <a:cs typeface="Arial" panose="020B0604020202020204"/>
                <a:sym typeface="Arial" panose="020B0604020202020204"/>
              </a:rPr>
              <a:t>Key reasons why database management is important:</a:t>
            </a:r>
            <a:endParaRPr sz="15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228600" algn="l" rtl="0">
              <a:lnSpc>
                <a:spcPct val="115000"/>
              </a:lnSpc>
              <a:spcBef>
                <a:spcPts val="800"/>
              </a:spcBef>
              <a:spcAft>
                <a:spcPts val="0"/>
              </a:spcAft>
              <a:buClr>
                <a:srgbClr val="001D35"/>
              </a:buClr>
              <a:buSzPts val="1550"/>
              <a:buFont typeface="Arial" panose="020B0604020202020204"/>
              <a:buNone/>
            </a:pPr>
            <a:r>
              <a:rPr lang="en-US" sz="155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Security:</a:t>
            </a:r>
            <a:endParaRPr sz="155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Integrity:</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Centralized Data Storage:</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Efficient Data Access:</a:t>
            </a:r>
            <a:endParaRPr sz="140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457200" lvl="0" indent="-327025" algn="l" rtl="0">
              <a:lnSpc>
                <a:spcPct val="100000"/>
              </a:lnSpc>
              <a:spcBef>
                <a:spcPts val="1000"/>
              </a:spcBef>
              <a:spcAft>
                <a:spcPts val="0"/>
              </a:spcAft>
              <a:buClr>
                <a:srgbClr val="001D35"/>
              </a:buClr>
              <a:buSzPts val="155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Data Sharing:</a:t>
            </a:r>
            <a:endParaRPr sz="1300" b="1">
              <a:solidFill>
                <a:schemeClr val="dk1"/>
              </a:solidFill>
              <a:latin typeface="Arial" panose="020B0604020202020204"/>
              <a:ea typeface="Arial" panose="020B0604020202020204"/>
              <a:cs typeface="Arial" panose="020B0604020202020204"/>
              <a:sym typeface="Arial" panose="020B0604020202020204"/>
            </a:endParaRPr>
          </a:p>
          <a:p>
            <a:pPr marL="457200" lvl="0" indent="-311150" algn="l" rtl="0">
              <a:lnSpc>
                <a:spcPct val="100000"/>
              </a:lnSpc>
              <a:spcBef>
                <a:spcPts val="1000"/>
              </a:spcBef>
              <a:spcAft>
                <a:spcPts val="0"/>
              </a:spcAft>
              <a:buClr>
                <a:schemeClr val="dk1"/>
              </a:buClr>
              <a:buSzPts val="1300"/>
              <a:buFont typeface="Arial" panose="020B0604020202020204"/>
              <a:buChar char="►"/>
            </a:pPr>
            <a:r>
              <a:rPr lang="en-US" sz="1400" b="1">
                <a:solidFill>
                  <a:srgbClr val="001D35"/>
                </a:solidFill>
                <a:highlight>
                  <a:srgbClr val="FFFFFF"/>
                </a:highlight>
                <a:latin typeface="Arial" panose="020B0604020202020204"/>
                <a:ea typeface="Arial" panose="020B0604020202020204"/>
                <a:cs typeface="Arial" panose="020B0604020202020204"/>
                <a:sym typeface="Arial" panose="020B0604020202020204"/>
              </a:rPr>
              <a:t>Scalability:</a:t>
            </a:r>
            <a:endParaRPr sz="1400" b="1">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0" lvl="0" indent="0" algn="l" rtl="0">
              <a:lnSpc>
                <a:spcPct val="100000"/>
              </a:lnSpc>
              <a:spcBef>
                <a:spcPts val="1000"/>
              </a:spcBef>
              <a:spcAft>
                <a:spcPts val="0"/>
              </a:spcAft>
              <a:buSzPts val="1440"/>
              <a:buNone/>
            </a:pPr>
            <a:endParaRPr sz="1350">
              <a:solidFill>
                <a:srgbClr val="001D35"/>
              </a:solidFill>
              <a:highlight>
                <a:srgbClr val="FFFFFF"/>
              </a:highlight>
              <a:latin typeface="Arial" panose="020B0604020202020204"/>
              <a:ea typeface="Arial" panose="020B0604020202020204"/>
              <a:cs typeface="Arial" panose="020B0604020202020204"/>
              <a:sym typeface="Arial" panose="020B06040202020202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a:p>
            <a:pPr marL="342900" marR="0" lvl="0" indent="-180340" algn="l" rtl="0">
              <a:lnSpc>
                <a:spcPct val="100000"/>
              </a:lnSpc>
              <a:spcBef>
                <a:spcPts val="1000"/>
              </a:spcBef>
              <a:spcAft>
                <a:spcPts val="0"/>
              </a:spcAft>
              <a:buClr>
                <a:schemeClr val="accent1"/>
              </a:buClr>
              <a:buSzPts val="2560"/>
              <a:buFont typeface="Noto Sans Symbols"/>
              <a:buNone/>
            </a:pPr>
            <a:endParaRPr sz="3200" b="0" i="0" u="none">
              <a:solidFill>
                <a:srgbClr val="404040"/>
              </a:solidFill>
              <a:latin typeface="Times New Roman" panose="02020603050405020304"/>
              <a:ea typeface="Times New Roman" panose="02020603050405020304"/>
              <a:cs typeface="Times New Roman" panose="02020603050405020304"/>
              <a:sym typeface="Times New Roman" panose="020206030504050203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422" name="Shape 422"/>
        <p:cNvGrpSpPr/>
        <p:nvPr/>
      </p:nvGrpSpPr>
      <p:grpSpPr>
        <a:xfrm>
          <a:off x="0" y="0"/>
          <a:ext cx="0" cy="0"/>
          <a:chOff x="0" y="0"/>
          <a:chExt cx="0" cy="0"/>
        </a:xfrm>
      </p:grpSpPr>
      <p:sp>
        <p:nvSpPr>
          <p:cNvPr id="423" name="Google Shape;423;p8"/>
          <p:cNvSpPr txBox="1"/>
          <p:nvPr>
            <p:ph type="title"/>
          </p:nvPr>
        </p:nvSpPr>
        <p:spPr>
          <a:xfrm>
            <a:off x="2468562" y="608012"/>
            <a:ext cx="8467725" cy="708025"/>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Pre-requisites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24" name="Google Shape;424;p8"/>
          <p:cNvSpPr txBox="1"/>
          <p:nvPr>
            <p:ph type="body" idx="1"/>
          </p:nvPr>
        </p:nvSpPr>
        <p:spPr>
          <a:xfrm>
            <a:off x="723900" y="2446337"/>
            <a:ext cx="6630987" cy="271303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Object Oriented Concepts. </a:t>
            </a:r>
            <a:endPar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Set Theory Operations.</a:t>
            </a:r>
            <a:endPar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marR="0" lvl="0" indent="-342900" algn="l" rtl="0">
              <a:lnSpc>
                <a:spcPct val="100000"/>
              </a:lnSpc>
              <a:spcBef>
                <a:spcPts val="1000"/>
              </a:spcBef>
              <a:spcAft>
                <a:spcPts val="0"/>
              </a:spcAft>
              <a:buClr>
                <a:schemeClr val="accent1"/>
              </a:buClr>
              <a:buSzPts val="2240"/>
              <a:buFont typeface="Noto Sans Symbols"/>
              <a:buChar char="►"/>
            </a:pPr>
            <a:r>
              <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Basic Data Types.</a:t>
            </a:r>
            <a:endParaRPr lang="en-US" sz="28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25" name="Google Shape;425;p8"/>
          <p:cNvSpPr txBox="1"/>
          <p:nvPr/>
        </p:nvSpPr>
        <p:spPr>
          <a:xfrm>
            <a:off x="10650537" y="6394450"/>
            <a:ext cx="990600" cy="3048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accent1"/>
              </a:buClr>
              <a:buSzPts val="1000"/>
              <a:buFont typeface="Century Gothic" panose="020B0502020202020204"/>
              <a:buNone/>
            </a:pPr>
            <a:r>
              <a:rPr lang="en-US" sz="1000" b="1" i="0" u="none" strike="noStrike" cap="none">
                <a:solidFill>
                  <a:schemeClr val="accent1"/>
                </a:solidFill>
                <a:latin typeface="Century Gothic" panose="020B0502020202020204"/>
                <a:ea typeface="Century Gothic" panose="020B0502020202020204"/>
                <a:cs typeface="Century Gothic" panose="020B0502020202020204"/>
                <a:sym typeface="Century Gothic" panose="020B0502020202020204"/>
              </a:rPr>
              <a:t>*</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26" name="Google Shape;426;p8"/>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427" name="Google Shape;427;p8"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pic>
        <p:nvPicPr>
          <p:cNvPr id="428" name="Google Shape;428;p8"/>
          <p:cNvPicPr preferRelativeResize="0"/>
          <p:nvPr/>
        </p:nvPicPr>
        <p:blipFill rotWithShape="1">
          <a:blip r:embed="rId2"/>
          <a:srcRect/>
          <a:stretch>
            <a:fillRect/>
          </a:stretch>
        </p:blipFill>
        <p:spPr>
          <a:xfrm>
            <a:off x="6726237" y="955675"/>
            <a:ext cx="2760662" cy="2981325"/>
          </a:xfrm>
          <a:prstGeom prst="rect">
            <a:avLst/>
          </a:prstGeom>
          <a:noFill/>
          <a:ln>
            <a:noFill/>
          </a:ln>
        </p:spPr>
      </p:pic>
      <p:pic>
        <p:nvPicPr>
          <p:cNvPr id="429" name="Google Shape;429;p8"/>
          <p:cNvPicPr preferRelativeResize="0"/>
          <p:nvPr/>
        </p:nvPicPr>
        <p:blipFill rotWithShape="1">
          <a:blip r:embed="rId3"/>
          <a:srcRect/>
          <a:stretch>
            <a:fillRect/>
          </a:stretch>
        </p:blipFill>
        <p:spPr>
          <a:xfrm>
            <a:off x="6940537" y="4373000"/>
            <a:ext cx="3411537" cy="184626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434" name="Shape 434"/>
        <p:cNvGrpSpPr/>
        <p:nvPr/>
      </p:nvGrpSpPr>
      <p:grpSpPr>
        <a:xfrm>
          <a:off x="0" y="0"/>
          <a:ext cx="0" cy="0"/>
          <a:chOff x="0" y="0"/>
          <a:chExt cx="0" cy="0"/>
        </a:xfrm>
      </p:grpSpPr>
      <p:sp>
        <p:nvSpPr>
          <p:cNvPr id="435" name="Google Shape;435;p9"/>
          <p:cNvSpPr txBox="1"/>
          <p:nvPr/>
        </p:nvSpPr>
        <p:spPr>
          <a:xfrm>
            <a:off x="10352087" y="295275"/>
            <a:ext cx="838200" cy="76835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chemeClr val="lt1"/>
              </a:buClr>
              <a:buSzPts val="2800"/>
              <a:buFont typeface="Century Gothic" panose="020B0502020202020204"/>
              <a:buNone/>
            </a:pPr>
            <a:fld id="{00000000-1234-1234-1234-123412341234}" type="slidenum">
              <a:rPr lang="en-US" sz="2800" b="0" i="0" u="none" strike="noStrike" cap="none">
                <a:solidFill>
                  <a:schemeClr val="lt1"/>
                </a:solidFill>
                <a:latin typeface="Century Gothic" panose="020B0502020202020204"/>
                <a:ea typeface="Century Gothic" panose="020B0502020202020204"/>
                <a:cs typeface="Century Gothic" panose="020B0502020202020204"/>
                <a:sym typeface="Century Gothic" panose="020B0502020202020204"/>
              </a:rPr>
            </a:fld>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436" name="Google Shape;436;p9"/>
          <p:cNvSpPr txBox="1"/>
          <p:nvPr>
            <p:ph type="title"/>
          </p:nvPr>
        </p:nvSpPr>
        <p:spPr>
          <a:xfrm>
            <a:off x="2082800" y="673100"/>
            <a:ext cx="8761412" cy="7080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2"/>
              </a:buClr>
              <a:buSzPts val="3600"/>
              <a:buFont typeface="Century Gothic" panose="020B0502020202020204"/>
              <a:buNone/>
            </a:pPr>
            <a:r>
              <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rPr>
              <a:t>Real Time Applications of DBMS</a:t>
            </a:r>
            <a:endParaRPr lang="en-US" sz="3600" b="0" i="0" u="none">
              <a:solidFill>
                <a:schemeClr val="lt2"/>
              </a:solidFill>
              <a:latin typeface="Century Gothic" panose="020B0502020202020204"/>
              <a:ea typeface="Century Gothic" panose="020B0502020202020204"/>
              <a:cs typeface="Century Gothic" panose="020B0502020202020204"/>
              <a:sym typeface="Century Gothic" panose="020B0502020202020204"/>
            </a:endParaRPr>
          </a:p>
        </p:txBody>
      </p:sp>
      <p:sp>
        <p:nvSpPr>
          <p:cNvPr id="437" name="Google Shape;437;p9"/>
          <p:cNvSpPr txBox="1"/>
          <p:nvPr>
            <p:ph type="body" idx="1"/>
          </p:nvPr>
        </p:nvSpPr>
        <p:spPr>
          <a:xfrm>
            <a:off x="914400" y="2063750"/>
            <a:ext cx="11277600" cy="5181600"/>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0"/>
              </a:spcBef>
              <a:spcAft>
                <a:spcPts val="0"/>
              </a:spcAft>
              <a:buSzPts val="1440"/>
              <a:buNone/>
            </a:pPr>
            <a:endParaRPr sz="2000"/>
          </a:p>
          <a:p>
            <a:pPr marL="342900" lvl="0" indent="-342900" algn="l" rtl="0">
              <a:lnSpc>
                <a:spcPct val="120000"/>
              </a:lnSpc>
              <a:spcBef>
                <a:spcPts val="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Company Database</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Bank Database</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University/College/ - Student Database</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Govt. Databases</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Passenger (Train/Bus/etc.,)</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a:p>
            <a:pPr marL="342900" lvl="0" indent="-342900" algn="l" rtl="0">
              <a:lnSpc>
                <a:spcPct val="120000"/>
              </a:lnSpc>
              <a:spcBef>
                <a:spcPts val="1000"/>
              </a:spcBef>
              <a:spcAft>
                <a:spcPts val="0"/>
              </a:spcAft>
              <a:buClr>
                <a:schemeClr val="accent1"/>
              </a:buClr>
              <a:buSzPts val="1600"/>
              <a:buFont typeface="Noto Sans Symbols"/>
              <a:buChar char="►"/>
            </a:pPr>
            <a:r>
              <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rPr>
              <a:t>Customer Database(Sales/Product/etc.,)</a:t>
            </a:r>
            <a:endParaRPr lang="en-US" sz="2000" b="0" i="0" u="none">
              <a:solidFill>
                <a:srgbClr val="404040"/>
              </a:solidFill>
              <a:latin typeface="Century Gothic" panose="020B0502020202020204"/>
              <a:ea typeface="Century Gothic" panose="020B0502020202020204"/>
              <a:cs typeface="Century Gothic" panose="020B0502020202020204"/>
              <a:sym typeface="Century Gothic" panose="020B0502020202020204"/>
            </a:endParaRPr>
          </a:p>
        </p:txBody>
      </p:sp>
      <p:pic>
        <p:nvPicPr>
          <p:cNvPr id="438" name="Google Shape;438;p9" descr="C:\Users\Mahesh Kumar Jha\Downloads\CMRIT NEW LOGO-01.png"/>
          <p:cNvPicPr preferRelativeResize="0"/>
          <p:nvPr/>
        </p:nvPicPr>
        <p:blipFill rotWithShape="1">
          <a:blip r:embed="rId1"/>
          <a:srcRect l="10241" t="16174" r="4216"/>
          <a:stretch>
            <a:fillRect/>
          </a:stretch>
        </p:blipFill>
        <p:spPr>
          <a:xfrm>
            <a:off x="622300" y="606425"/>
            <a:ext cx="1744662" cy="1222375"/>
          </a:xfrm>
          <a:prstGeom prst="rect">
            <a:avLst/>
          </a:prstGeom>
          <a:noFill/>
          <a:ln>
            <a:noFill/>
          </a:ln>
        </p:spPr>
      </p:pic>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9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0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1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8126</Words>
  <Application>WPS Presentation</Application>
  <PresentationFormat/>
  <Paragraphs>722</Paragraphs>
  <Slides>25</Slides>
  <Notes>0</Notes>
  <HiddenSlides>0</HiddenSlides>
  <MMClips>0</MMClips>
  <ScaleCrop>false</ScaleCrop>
  <HeadingPairs>
    <vt:vector size="6" baseType="variant">
      <vt:variant>
        <vt:lpstr>已用的字体</vt:lpstr>
      </vt:variant>
      <vt:variant>
        <vt:i4>12</vt:i4>
      </vt:variant>
      <vt:variant>
        <vt:lpstr>主题</vt:lpstr>
      </vt:variant>
      <vt:variant>
        <vt:i4>13</vt:i4>
      </vt:variant>
      <vt:variant>
        <vt:lpstr>幻灯片标题</vt:lpstr>
      </vt:variant>
      <vt:variant>
        <vt:i4>25</vt:i4>
      </vt:variant>
    </vt:vector>
  </HeadingPairs>
  <TitlesOfParts>
    <vt:vector size="50" baseType="lpstr">
      <vt:lpstr>Arial</vt:lpstr>
      <vt:lpstr>SimSun</vt:lpstr>
      <vt:lpstr>Wingdings</vt:lpstr>
      <vt:lpstr>Arial</vt:lpstr>
      <vt:lpstr>Century Gothic</vt:lpstr>
      <vt:lpstr>Noto Sans Symbols</vt:lpstr>
      <vt:lpstr>Segoe Print</vt:lpstr>
      <vt:lpstr>Calibri</vt:lpstr>
      <vt:lpstr>Times New Roman</vt:lpstr>
      <vt:lpstr>Microsoft YaHei</vt:lpstr>
      <vt:lpstr>Arial Unicode MS</vt:lpstr>
      <vt:lpstr>Kaushan Script</vt:lpstr>
      <vt:lpstr>1_Ion Boardroom</vt:lpstr>
      <vt:lpstr>Ion Boardroom</vt:lpstr>
      <vt:lpstr>2_Ion Boardroom</vt:lpstr>
      <vt:lpstr>3_Ion Boardroom</vt:lpstr>
      <vt:lpstr>4_Ion Boardroom</vt:lpstr>
      <vt:lpstr>5_Ion Boardroom</vt:lpstr>
      <vt:lpstr>6_Ion Boardroom</vt:lpstr>
      <vt:lpstr>7_Ion Boardroom</vt:lpstr>
      <vt:lpstr>8_Ion Boardroom</vt:lpstr>
      <vt:lpstr>9_Ion Boardroom</vt:lpstr>
      <vt:lpstr>10_Ion Boardroom</vt:lpstr>
      <vt:lpstr>11_Ion Boardroom</vt:lpstr>
      <vt:lpstr>12_Ion Boardroom</vt:lpstr>
      <vt:lpstr>                                  Expectation Setting Overview (Day-1)</vt:lpstr>
      <vt:lpstr>Agenda</vt:lpstr>
      <vt:lpstr>Introduction</vt:lpstr>
      <vt:lpstr>Students perspective</vt:lpstr>
      <vt:lpstr>Introduction to DBMS </vt:lpstr>
      <vt:lpstr> What Is Database Management System?</vt:lpstr>
      <vt:lpstr>Why the Database Management is  important?  </vt:lpstr>
      <vt:lpstr>Pre-requisites</vt:lpstr>
      <vt:lpstr>Real Time Applications of DBMS</vt:lpstr>
      <vt:lpstr>Scope-Job Perspective</vt:lpstr>
      <vt:lpstr>Scope-Higher Studies Perspective</vt:lpstr>
      <vt:lpstr>Course Objectives</vt:lpstr>
      <vt:lpstr>Course Outcomes</vt:lpstr>
      <vt:lpstr>CO-PO mapping</vt:lpstr>
      <vt:lpstr>Quiz on COs/expectation setting</vt:lpstr>
      <vt:lpstr>Text books</vt:lpstr>
      <vt:lpstr>Lesson Plan-Modules</vt:lpstr>
      <vt:lpstr>Lesson Plan-Module 2</vt:lpstr>
      <vt:lpstr>Lesson Plan-Module 3</vt:lpstr>
      <vt:lpstr>Lesson Plan-Module 4</vt:lpstr>
      <vt:lpstr>Lesson Plan-Module 5</vt:lpstr>
      <vt:lpstr>Assessment plan	</vt:lpstr>
      <vt:lpstr>Expected classroom behaviour</vt:lpstr>
      <vt:lpstr>Some useful links</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_x000B_                                 Expectation Setting Overview (Day-1)</dc:title>
  <dc:creator>Windows User</dc:creator>
  <cp:lastModifiedBy>janhavi.gp_cmrit</cp:lastModifiedBy>
  <cp:revision>5</cp:revision>
  <dcterms:created xsi:type="dcterms:W3CDTF">2026-02-18T05:26:00Z</dcterms:created>
  <dcterms:modified xsi:type="dcterms:W3CDTF">2026-02-18T07:40:36Z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654DD00CA3B54E57AFB0D70572EC9D7D_13</vt:lpwstr>
  </property>
  <property fmtid="{D5CDD505-2E9C-101B-9397-08002B2CF9AE}" pid="3" name="KSOProductBuildVer">
    <vt:lpwstr>2057-12.2.0.23196</vt:lpwstr>
  </property>
</Properties>
</file>